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4"/>
  </p:sldMasterIdLst>
  <p:sldIdLst>
    <p:sldId id="304" r:id="rId5"/>
    <p:sldId id="305" r:id="rId6"/>
    <p:sldId id="314" r:id="rId7"/>
    <p:sldId id="341" r:id="rId8"/>
    <p:sldId id="597" r:id="rId9"/>
    <p:sldId id="320" r:id="rId10"/>
    <p:sldId id="333" r:id="rId11"/>
    <p:sldId id="342" r:id="rId12"/>
    <p:sldId id="324" r:id="rId13"/>
    <p:sldId id="408" r:id="rId14"/>
    <p:sldId id="327" r:id="rId15"/>
    <p:sldId id="485" r:id="rId16"/>
    <p:sldId id="486" r:id="rId17"/>
    <p:sldId id="604" r:id="rId18"/>
    <p:sldId id="603" r:id="rId19"/>
    <p:sldId id="343" r:id="rId20"/>
    <p:sldId id="344" r:id="rId21"/>
    <p:sldId id="345" r:id="rId22"/>
    <p:sldId id="346" r:id="rId23"/>
    <p:sldId id="347" r:id="rId24"/>
    <p:sldId id="606" r:id="rId25"/>
    <p:sldId id="605" r:id="rId26"/>
    <p:sldId id="602" r:id="rId27"/>
    <p:sldId id="601" r:id="rId28"/>
    <p:sldId id="493" r:id="rId29"/>
    <p:sldId id="598" r:id="rId30"/>
    <p:sldId id="308" r:id="rId31"/>
  </p:sldIdLst>
  <p:sldSz cx="12192000" cy="6858000"/>
  <p:notesSz cx="6888163" cy="10021888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 Light" panose="020B0604020202020204" charset="0"/>
      <p:regular r:id="rId36"/>
      <p:italic r:id="rId3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CD7B9-609C-94AD-422C-DD75D7F46E1E}" v="10" dt="2022-04-04T19:37:03.388"/>
    <p1510:client id="{1E9F5327-05B5-6667-A575-F4B9D359410E}" v="183" dt="2022-06-03T19:22:30.897"/>
    <p1510:client id="{24B4E8AA-1130-94CF-31D2-58CC443738BF}" v="6" dt="2022-08-05T18:37:43.056"/>
    <p1510:client id="{49616E5F-D940-7DB3-D14F-4799C00E3F23}" v="39" dt="2022-07-01T12:28:38.938"/>
    <p1510:client id="{4CC98EDE-043D-496E-D7D1-BDBA8700E0D0}" v="7" dt="2022-06-09T19:08:17.465"/>
    <p1510:client id="{53078BB9-A223-3CBA-949A-8DA55EAADC9A}" v="144" dt="2022-08-04T18:13:41.470"/>
    <p1510:client id="{68E36A60-1407-AD30-4DA1-1FB1EF029920}" v="172" dt="2022-07-05T18:44:28.143"/>
    <p1510:client id="{7FA9BA84-0E86-03D2-5D21-812BDB2121CF}" v="157" dt="2022-04-02T12:59:50.104"/>
    <p1510:client id="{AB29E051-775D-1572-982E-5FB61A32E6EC}" v="78" dt="2022-04-04T15:08:29.530"/>
    <p1510:client id="{AF52EB96-FCB0-4711-8FBF-AE19D747EDE8}" v="38" dt="2022-04-26T12:13:05.906"/>
    <p1510:client id="{CF62DF3F-0C0E-6F70-AB72-B546A6DECBD3}" v="2" dt="2022-05-04T20:03:19.572"/>
    <p1510:client id="{DD1CBEB4-43E3-8777-5844-EB3CB6DCB7CB}" v="101" dt="2022-05-04T20:44:03.095"/>
    <p1510:client id="{E3EF5C68-9B54-21EB-D754-F44FED0AA1C1}" v="104" dt="2022-05-03T20:24:22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ônio Gomes Sales Filho" userId="cf447a5d-d961-4b9e-ac81-bf66b74090ce" providerId="ADAL" clId="{E171E2FE-1E0A-4456-9AB0-F54BCF309EC2}"/>
    <pc:docChg chg="custSel addSld modSld">
      <pc:chgData name="Antônio Gomes Sales Filho" userId="cf447a5d-d961-4b9e-ac81-bf66b74090ce" providerId="ADAL" clId="{E171E2FE-1E0A-4456-9AB0-F54BCF309EC2}" dt="2022-01-07T18:10:07.286" v="159"/>
      <pc:docMkLst>
        <pc:docMk/>
      </pc:docMkLst>
      <pc:sldChg chg="modSp">
        <pc:chgData name="Antônio Gomes Sales Filho" userId="cf447a5d-d961-4b9e-ac81-bf66b74090ce" providerId="ADAL" clId="{E171E2FE-1E0A-4456-9AB0-F54BCF309EC2}" dt="2022-01-07T17:44:13.865" v="0"/>
        <pc:sldMkLst>
          <pc:docMk/>
          <pc:sldMk cId="3518855186" sldId="304"/>
        </pc:sldMkLst>
        <pc:spChg chg="mod">
          <ac:chgData name="Antônio Gomes Sales Filho" userId="cf447a5d-d961-4b9e-ac81-bf66b74090ce" providerId="ADAL" clId="{E171E2FE-1E0A-4456-9AB0-F54BCF309EC2}" dt="2022-01-07T17:44:13.865" v="0"/>
          <ac:spMkLst>
            <pc:docMk/>
            <pc:sldMk cId="3518855186" sldId="304"/>
            <ac:spMk id="8" creationId="{375602E9-6347-476A-9EEC-266B9C5412EC}"/>
          </ac:spMkLst>
        </pc:spChg>
      </pc:sldChg>
      <pc:sldChg chg="modSp mod">
        <pc:chgData name="Antônio Gomes Sales Filho" userId="cf447a5d-d961-4b9e-ac81-bf66b74090ce" providerId="ADAL" clId="{E171E2FE-1E0A-4456-9AB0-F54BCF309EC2}" dt="2022-01-07T17:48:25.353" v="48"/>
        <pc:sldMkLst>
          <pc:docMk/>
          <pc:sldMk cId="715992699" sldId="320"/>
        </pc:sldMkLst>
        <pc:picChg chg="mod">
          <ac:chgData name="Antônio Gomes Sales Filho" userId="cf447a5d-d961-4b9e-ac81-bf66b74090ce" providerId="ADAL" clId="{E171E2FE-1E0A-4456-9AB0-F54BCF309EC2}" dt="2022-01-07T17:48:25.353" v="48"/>
          <ac:picMkLst>
            <pc:docMk/>
            <pc:sldMk cId="715992699" sldId="320"/>
            <ac:picMk id="9" creationId="{8A55DB6B-BFCB-4830-A51C-17F59543C485}"/>
          </ac:picMkLst>
        </pc:picChg>
        <pc:picChg chg="mod">
          <ac:chgData name="Antônio Gomes Sales Filho" userId="cf447a5d-d961-4b9e-ac81-bf66b74090ce" providerId="ADAL" clId="{E171E2FE-1E0A-4456-9AB0-F54BCF309EC2}" dt="2022-01-07T17:48:16.225" v="46"/>
          <ac:picMkLst>
            <pc:docMk/>
            <pc:sldMk cId="715992699" sldId="320"/>
            <ac:picMk id="10" creationId="{9A1174A5-6160-4B43-A116-0C5D8AB0A6E1}"/>
          </ac:picMkLst>
        </pc:picChg>
      </pc:sldChg>
      <pc:sldChg chg="addSp delSp modSp mod">
        <pc:chgData name="Antônio Gomes Sales Filho" userId="cf447a5d-d961-4b9e-ac81-bf66b74090ce" providerId="ADAL" clId="{E171E2FE-1E0A-4456-9AB0-F54BCF309EC2}" dt="2022-01-07T18:01:20.723" v="53" actId="1076"/>
        <pc:sldMkLst>
          <pc:docMk/>
          <pc:sldMk cId="2178911751" sldId="324"/>
        </pc:sldMkLst>
        <pc:picChg chg="del">
          <ac:chgData name="Antônio Gomes Sales Filho" userId="cf447a5d-d961-4b9e-ac81-bf66b74090ce" providerId="ADAL" clId="{E171E2FE-1E0A-4456-9AB0-F54BCF309EC2}" dt="2022-01-07T18:01:13.377" v="49" actId="478"/>
          <ac:picMkLst>
            <pc:docMk/>
            <pc:sldMk cId="2178911751" sldId="324"/>
            <ac:picMk id="4" creationId="{B74B04EB-8933-4A15-800C-3B112E027D0D}"/>
          </ac:picMkLst>
        </pc:picChg>
        <pc:picChg chg="add mod">
          <ac:chgData name="Antônio Gomes Sales Filho" userId="cf447a5d-d961-4b9e-ac81-bf66b74090ce" providerId="ADAL" clId="{E171E2FE-1E0A-4456-9AB0-F54BCF309EC2}" dt="2022-01-07T18:01:20.723" v="53" actId="1076"/>
          <ac:picMkLst>
            <pc:docMk/>
            <pc:sldMk cId="2178911751" sldId="324"/>
            <ac:picMk id="6" creationId="{F53DB3E2-E397-4EBE-81FC-4EBCE5A6C150}"/>
          </ac:picMkLst>
        </pc:picChg>
      </pc:sldChg>
      <pc:sldChg chg="addSp delSp modSp mod">
        <pc:chgData name="Antônio Gomes Sales Filho" userId="cf447a5d-d961-4b9e-ac81-bf66b74090ce" providerId="ADAL" clId="{E171E2FE-1E0A-4456-9AB0-F54BCF309EC2}" dt="2022-01-07T18:08:28.596" v="140" actId="20577"/>
        <pc:sldMkLst>
          <pc:docMk/>
          <pc:sldMk cId="3319348442" sldId="330"/>
        </pc:sldMkLst>
        <pc:spChg chg="mod">
          <ac:chgData name="Antônio Gomes Sales Filho" userId="cf447a5d-d961-4b9e-ac81-bf66b74090ce" providerId="ADAL" clId="{E171E2FE-1E0A-4456-9AB0-F54BCF309EC2}" dt="2022-01-07T18:08:28.596" v="140" actId="20577"/>
          <ac:spMkLst>
            <pc:docMk/>
            <pc:sldMk cId="3319348442" sldId="330"/>
            <ac:spMk id="8" creationId="{078FFF8D-4618-4BE9-BDE7-213380F0E222}"/>
          </ac:spMkLst>
        </pc:spChg>
        <pc:picChg chg="del">
          <ac:chgData name="Antônio Gomes Sales Filho" userId="cf447a5d-d961-4b9e-ac81-bf66b74090ce" providerId="ADAL" clId="{E171E2FE-1E0A-4456-9AB0-F54BCF309EC2}" dt="2022-01-07T18:05:13.523" v="107" actId="478"/>
          <ac:picMkLst>
            <pc:docMk/>
            <pc:sldMk cId="3319348442" sldId="330"/>
            <ac:picMk id="4" creationId="{6B603C26-444A-4B05-8DC0-BDD6710E6189}"/>
          </ac:picMkLst>
        </pc:picChg>
        <pc:picChg chg="add mod">
          <ac:chgData name="Antônio Gomes Sales Filho" userId="cf447a5d-d961-4b9e-ac81-bf66b74090ce" providerId="ADAL" clId="{E171E2FE-1E0A-4456-9AB0-F54BCF309EC2}" dt="2022-01-07T18:05:54.773" v="119" actId="1038"/>
          <ac:picMkLst>
            <pc:docMk/>
            <pc:sldMk cId="3319348442" sldId="330"/>
            <ac:picMk id="5" creationId="{EB8E5FBF-5421-42DB-B882-71909854297A}"/>
          </ac:picMkLst>
        </pc:picChg>
      </pc:sldChg>
      <pc:sldChg chg="modSp">
        <pc:chgData name="Antônio Gomes Sales Filho" userId="cf447a5d-d961-4b9e-ac81-bf66b74090ce" providerId="ADAL" clId="{E171E2FE-1E0A-4456-9AB0-F54BCF309EC2}" dt="2022-01-07T18:08:34.173" v="142" actId="20577"/>
        <pc:sldMkLst>
          <pc:docMk/>
          <pc:sldMk cId="2518533455" sldId="338"/>
        </pc:sldMkLst>
        <pc:spChg chg="mod">
          <ac:chgData name="Antônio Gomes Sales Filho" userId="cf447a5d-d961-4b9e-ac81-bf66b74090ce" providerId="ADAL" clId="{E171E2FE-1E0A-4456-9AB0-F54BCF309EC2}" dt="2022-01-07T18:08:34.173" v="142" actId="20577"/>
          <ac:spMkLst>
            <pc:docMk/>
            <pc:sldMk cId="2518533455" sldId="338"/>
            <ac:spMk id="8" creationId="{078FFF8D-4618-4BE9-BDE7-213380F0E222}"/>
          </ac:spMkLst>
        </pc:spChg>
      </pc:sldChg>
      <pc:sldChg chg="addSp delSp modSp mod">
        <pc:chgData name="Antônio Gomes Sales Filho" userId="cf447a5d-d961-4b9e-ac81-bf66b74090ce" providerId="ADAL" clId="{E171E2FE-1E0A-4456-9AB0-F54BCF309EC2}" dt="2022-01-07T17:46:06.290" v="40" actId="1037"/>
        <pc:sldMkLst>
          <pc:docMk/>
          <pc:sldMk cId="3754367691" sldId="341"/>
        </pc:sldMkLst>
        <pc:picChg chg="add mod">
          <ac:chgData name="Antônio Gomes Sales Filho" userId="cf447a5d-d961-4b9e-ac81-bf66b74090ce" providerId="ADAL" clId="{E171E2FE-1E0A-4456-9AB0-F54BCF309EC2}" dt="2022-01-07T17:46:06.290" v="40" actId="1037"/>
          <ac:picMkLst>
            <pc:docMk/>
            <pc:sldMk cId="3754367691" sldId="341"/>
            <ac:picMk id="3" creationId="{A2E0B5EB-CE9F-40F9-821A-DC1B4BBC268E}"/>
          </ac:picMkLst>
        </pc:picChg>
        <pc:picChg chg="del">
          <ac:chgData name="Antônio Gomes Sales Filho" userId="cf447a5d-d961-4b9e-ac81-bf66b74090ce" providerId="ADAL" clId="{E171E2FE-1E0A-4456-9AB0-F54BCF309EC2}" dt="2022-01-07T17:45:55.329" v="1" actId="478"/>
          <ac:picMkLst>
            <pc:docMk/>
            <pc:sldMk cId="3754367691" sldId="341"/>
            <ac:picMk id="4" creationId="{67A6B7A8-C877-4931-98D6-E7F751BA87A1}"/>
          </ac:picMkLst>
        </pc:picChg>
      </pc:sldChg>
      <pc:sldChg chg="addSp delSp modSp mod">
        <pc:chgData name="Antônio Gomes Sales Filho" userId="cf447a5d-d961-4b9e-ac81-bf66b74090ce" providerId="ADAL" clId="{E171E2FE-1E0A-4456-9AB0-F54BCF309EC2}" dt="2022-01-07T18:04:25.692" v="95" actId="1035"/>
        <pc:sldMkLst>
          <pc:docMk/>
          <pc:sldMk cId="77409899" sldId="344"/>
        </pc:sldMkLst>
        <pc:picChg chg="del">
          <ac:chgData name="Antônio Gomes Sales Filho" userId="cf447a5d-d961-4b9e-ac81-bf66b74090ce" providerId="ADAL" clId="{E171E2FE-1E0A-4456-9AB0-F54BCF309EC2}" dt="2022-01-07T18:04:17.223" v="83" actId="478"/>
          <ac:picMkLst>
            <pc:docMk/>
            <pc:sldMk cId="77409899" sldId="344"/>
            <ac:picMk id="4" creationId="{4ECE050B-22EF-437F-91D1-6B1116691B08}"/>
          </ac:picMkLst>
        </pc:picChg>
        <pc:picChg chg="add mod">
          <ac:chgData name="Antônio Gomes Sales Filho" userId="cf447a5d-d961-4b9e-ac81-bf66b74090ce" providerId="ADAL" clId="{E171E2FE-1E0A-4456-9AB0-F54BCF309EC2}" dt="2022-01-07T18:04:25.692" v="95" actId="1035"/>
          <ac:picMkLst>
            <pc:docMk/>
            <pc:sldMk cId="77409899" sldId="344"/>
            <ac:picMk id="6" creationId="{6ABFD547-2EDC-4A59-9B36-FAD9BA415042}"/>
          </ac:picMkLst>
        </pc:picChg>
      </pc:sldChg>
      <pc:sldChg chg="addSp delSp modSp mod">
        <pc:chgData name="Antônio Gomes Sales Filho" userId="cf447a5d-d961-4b9e-ac81-bf66b74090ce" providerId="ADAL" clId="{E171E2FE-1E0A-4456-9AB0-F54BCF309EC2}" dt="2022-01-07T18:05:08.174" v="106" actId="1038"/>
        <pc:sldMkLst>
          <pc:docMk/>
          <pc:sldMk cId="3425121896" sldId="346"/>
        </pc:sldMkLst>
        <pc:picChg chg="del">
          <ac:chgData name="Antônio Gomes Sales Filho" userId="cf447a5d-d961-4b9e-ac81-bf66b74090ce" providerId="ADAL" clId="{E171E2FE-1E0A-4456-9AB0-F54BCF309EC2}" dt="2022-01-07T18:04:49.523" v="96" actId="478"/>
          <ac:picMkLst>
            <pc:docMk/>
            <pc:sldMk cId="3425121896" sldId="346"/>
            <ac:picMk id="4" creationId="{165485B8-9C78-48C2-BD3F-D67145276F86}"/>
          </ac:picMkLst>
        </pc:picChg>
        <pc:picChg chg="add mod">
          <ac:chgData name="Antônio Gomes Sales Filho" userId="cf447a5d-d961-4b9e-ac81-bf66b74090ce" providerId="ADAL" clId="{E171E2FE-1E0A-4456-9AB0-F54BCF309EC2}" dt="2022-01-07T18:05:08.174" v="106" actId="1038"/>
          <ac:picMkLst>
            <pc:docMk/>
            <pc:sldMk cId="3425121896" sldId="346"/>
            <ac:picMk id="5" creationId="{D324A903-853E-432F-9D6E-6439E84B5941}"/>
          </ac:picMkLst>
        </pc:picChg>
      </pc:sldChg>
      <pc:sldChg chg="addSp delSp modSp mod">
        <pc:chgData name="Antônio Gomes Sales Filho" userId="cf447a5d-d961-4b9e-ac81-bf66b74090ce" providerId="ADAL" clId="{E171E2FE-1E0A-4456-9AB0-F54BCF309EC2}" dt="2022-01-07T18:01:48.724" v="59" actId="1076"/>
        <pc:sldMkLst>
          <pc:docMk/>
          <pc:sldMk cId="2765990348" sldId="408"/>
        </pc:sldMkLst>
        <pc:picChg chg="add mod">
          <ac:chgData name="Antônio Gomes Sales Filho" userId="cf447a5d-d961-4b9e-ac81-bf66b74090ce" providerId="ADAL" clId="{E171E2FE-1E0A-4456-9AB0-F54BCF309EC2}" dt="2022-01-07T18:01:48.724" v="59" actId="1076"/>
          <ac:picMkLst>
            <pc:docMk/>
            <pc:sldMk cId="2765990348" sldId="408"/>
            <ac:picMk id="4" creationId="{B5D77671-B3EB-4F41-9E39-778AD5367A3E}"/>
          </ac:picMkLst>
        </pc:picChg>
        <pc:picChg chg="del">
          <ac:chgData name="Antônio Gomes Sales Filho" userId="cf447a5d-d961-4b9e-ac81-bf66b74090ce" providerId="ADAL" clId="{E171E2FE-1E0A-4456-9AB0-F54BCF309EC2}" dt="2022-01-07T18:01:27.377" v="54" actId="478"/>
          <ac:picMkLst>
            <pc:docMk/>
            <pc:sldMk cId="2765990348" sldId="408"/>
            <ac:picMk id="6" creationId="{2483FEF5-0B26-4800-99C8-084F65EEA955}"/>
          </ac:picMkLst>
        </pc:picChg>
      </pc:sldChg>
      <pc:sldChg chg="addSp delSp modSp add mod">
        <pc:chgData name="Antônio Gomes Sales Filho" userId="cf447a5d-d961-4b9e-ac81-bf66b74090ce" providerId="ADAL" clId="{E171E2FE-1E0A-4456-9AB0-F54BCF309EC2}" dt="2022-01-07T18:08:23.413" v="138" actId="1076"/>
        <pc:sldMkLst>
          <pc:docMk/>
          <pc:sldMk cId="3307711829" sldId="416"/>
        </pc:sldMkLst>
        <pc:picChg chg="add mod">
          <ac:chgData name="Antônio Gomes Sales Filho" userId="cf447a5d-d961-4b9e-ac81-bf66b74090ce" providerId="ADAL" clId="{E171E2FE-1E0A-4456-9AB0-F54BCF309EC2}" dt="2022-01-07T18:08:23.413" v="138" actId="1076"/>
          <ac:picMkLst>
            <pc:docMk/>
            <pc:sldMk cId="3307711829" sldId="416"/>
            <ac:picMk id="4" creationId="{4E811216-20C8-42FF-9928-636254C126C5}"/>
          </ac:picMkLst>
        </pc:picChg>
        <pc:picChg chg="del">
          <ac:chgData name="Antônio Gomes Sales Filho" userId="cf447a5d-d961-4b9e-ac81-bf66b74090ce" providerId="ADAL" clId="{E171E2FE-1E0A-4456-9AB0-F54BCF309EC2}" dt="2022-01-07T18:08:05.170" v="134" actId="478"/>
          <ac:picMkLst>
            <pc:docMk/>
            <pc:sldMk cId="3307711829" sldId="416"/>
            <ac:picMk id="5" creationId="{9F8A9D38-803B-4895-8452-E983D9532D69}"/>
          </ac:picMkLst>
        </pc:picChg>
      </pc:sldChg>
      <pc:sldChg chg="add">
        <pc:chgData name="Antônio Gomes Sales Filho" userId="cf447a5d-d961-4b9e-ac81-bf66b74090ce" providerId="ADAL" clId="{E171E2FE-1E0A-4456-9AB0-F54BCF309EC2}" dt="2022-01-07T18:08:02.495" v="133"/>
        <pc:sldMkLst>
          <pc:docMk/>
          <pc:sldMk cId="1868213178" sldId="417"/>
        </pc:sldMkLst>
      </pc:sldChg>
      <pc:sldChg chg="addSp delSp modSp mod">
        <pc:chgData name="Antônio Gomes Sales Filho" userId="cf447a5d-d961-4b9e-ac81-bf66b74090ce" providerId="ADAL" clId="{E171E2FE-1E0A-4456-9AB0-F54BCF309EC2}" dt="2022-01-07T18:02:27.729" v="74" actId="1037"/>
        <pc:sldMkLst>
          <pc:docMk/>
          <pc:sldMk cId="200504926" sldId="485"/>
        </pc:sldMkLst>
        <pc:picChg chg="del">
          <ac:chgData name="Antônio Gomes Sales Filho" userId="cf447a5d-d961-4b9e-ac81-bf66b74090ce" providerId="ADAL" clId="{E171E2FE-1E0A-4456-9AB0-F54BCF309EC2}" dt="2022-01-07T18:02:20.508" v="60" actId="478"/>
          <ac:picMkLst>
            <pc:docMk/>
            <pc:sldMk cId="200504926" sldId="485"/>
            <ac:picMk id="5" creationId="{0D59094F-3563-4183-8C39-ECB275CFE141}"/>
          </ac:picMkLst>
        </pc:picChg>
        <pc:picChg chg="add mod">
          <ac:chgData name="Antônio Gomes Sales Filho" userId="cf447a5d-d961-4b9e-ac81-bf66b74090ce" providerId="ADAL" clId="{E171E2FE-1E0A-4456-9AB0-F54BCF309EC2}" dt="2022-01-07T18:02:27.729" v="74" actId="1037"/>
          <ac:picMkLst>
            <pc:docMk/>
            <pc:sldMk cId="200504926" sldId="485"/>
            <ac:picMk id="6" creationId="{D2672131-AEDF-4434-A1A5-A69A98FBF4C3}"/>
          </ac:picMkLst>
        </pc:picChg>
      </pc:sldChg>
      <pc:sldChg chg="modSp">
        <pc:chgData name="Antônio Gomes Sales Filho" userId="cf447a5d-d961-4b9e-ac81-bf66b74090ce" providerId="ADAL" clId="{E171E2FE-1E0A-4456-9AB0-F54BCF309EC2}" dt="2022-01-07T18:10:07.286" v="159"/>
        <pc:sldMkLst>
          <pc:docMk/>
          <pc:sldMk cId="368513846" sldId="493"/>
        </pc:sldMkLst>
        <pc:picChg chg="mod">
          <ac:chgData name="Antônio Gomes Sales Filho" userId="cf447a5d-d961-4b9e-ac81-bf66b74090ce" providerId="ADAL" clId="{E171E2FE-1E0A-4456-9AB0-F54BCF309EC2}" dt="2022-01-07T18:10:07.286" v="159"/>
          <ac:picMkLst>
            <pc:docMk/>
            <pc:sldMk cId="368513846" sldId="493"/>
            <ac:picMk id="1034" creationId="{C427F61B-83B4-4402-BD3C-4445CF30FAF8}"/>
          </ac:picMkLst>
        </pc:picChg>
        <pc:picChg chg="mod">
          <ac:chgData name="Antônio Gomes Sales Filho" userId="cf447a5d-d961-4b9e-ac81-bf66b74090ce" providerId="ADAL" clId="{E171E2FE-1E0A-4456-9AB0-F54BCF309EC2}" dt="2022-01-07T18:10:00.145" v="158"/>
          <ac:picMkLst>
            <pc:docMk/>
            <pc:sldMk cId="368513846" sldId="493"/>
            <ac:picMk id="1036" creationId="{F52656EC-2B1E-44B9-B587-0F5D6593F1C1}"/>
          </ac:picMkLst>
        </pc:picChg>
      </pc:sldChg>
      <pc:sldChg chg="addSp delSp modSp mod">
        <pc:chgData name="Antônio Gomes Sales Filho" userId="cf447a5d-d961-4b9e-ac81-bf66b74090ce" providerId="ADAL" clId="{E171E2FE-1E0A-4456-9AB0-F54BCF309EC2}" dt="2022-01-07T18:02:59.109" v="82" actId="1038"/>
        <pc:sldMkLst>
          <pc:docMk/>
          <pc:sldMk cId="1893616571" sldId="494"/>
        </pc:sldMkLst>
        <pc:picChg chg="add mod">
          <ac:chgData name="Antônio Gomes Sales Filho" userId="cf447a5d-d961-4b9e-ac81-bf66b74090ce" providerId="ADAL" clId="{E171E2FE-1E0A-4456-9AB0-F54BCF309EC2}" dt="2022-01-07T18:02:59.109" v="82" actId="1038"/>
          <ac:picMkLst>
            <pc:docMk/>
            <pc:sldMk cId="1893616571" sldId="494"/>
            <ac:picMk id="5" creationId="{4C4A2AEC-908F-4D12-A699-1BA3C2F03B94}"/>
          </ac:picMkLst>
        </pc:picChg>
        <pc:picChg chg="del">
          <ac:chgData name="Antônio Gomes Sales Filho" userId="cf447a5d-d961-4b9e-ac81-bf66b74090ce" providerId="ADAL" clId="{E171E2FE-1E0A-4456-9AB0-F54BCF309EC2}" dt="2022-01-07T18:02:32.508" v="75" actId="478"/>
          <ac:picMkLst>
            <pc:docMk/>
            <pc:sldMk cId="1893616571" sldId="494"/>
            <ac:picMk id="6" creationId="{08EFFEFB-E711-4CF1-9323-640EFDA0DE9D}"/>
          </ac:picMkLst>
        </pc:picChg>
      </pc:sldChg>
      <pc:sldChg chg="addSp delSp modSp mod">
        <pc:chgData name="Antônio Gomes Sales Filho" userId="cf447a5d-d961-4b9e-ac81-bf66b74090ce" providerId="ADAL" clId="{E171E2FE-1E0A-4456-9AB0-F54BCF309EC2}" dt="2022-01-07T18:09:15.278" v="147" actId="20577"/>
        <pc:sldMkLst>
          <pc:docMk/>
          <pc:sldMk cId="1918068055" sldId="500"/>
        </pc:sldMkLst>
        <pc:spChg chg="mod">
          <ac:chgData name="Antônio Gomes Sales Filho" userId="cf447a5d-d961-4b9e-ac81-bf66b74090ce" providerId="ADAL" clId="{E171E2FE-1E0A-4456-9AB0-F54BCF309EC2}" dt="2022-01-07T18:09:15.278" v="147" actId="20577"/>
          <ac:spMkLst>
            <pc:docMk/>
            <pc:sldMk cId="1918068055" sldId="500"/>
            <ac:spMk id="8" creationId="{078FFF8D-4618-4BE9-BDE7-213380F0E222}"/>
          </ac:spMkLst>
        </pc:spChg>
        <pc:picChg chg="del">
          <ac:chgData name="Antônio Gomes Sales Filho" userId="cf447a5d-d961-4b9e-ac81-bf66b74090ce" providerId="ADAL" clId="{E171E2FE-1E0A-4456-9AB0-F54BCF309EC2}" dt="2022-01-07T18:06:22.424" v="120" actId="478"/>
          <ac:picMkLst>
            <pc:docMk/>
            <pc:sldMk cId="1918068055" sldId="500"/>
            <ac:picMk id="5" creationId="{91F87A7A-6E35-4B56-8725-FDE5C4DDE3A6}"/>
          </ac:picMkLst>
        </pc:picChg>
        <pc:picChg chg="add mod">
          <ac:chgData name="Antônio Gomes Sales Filho" userId="cf447a5d-d961-4b9e-ac81-bf66b74090ce" providerId="ADAL" clId="{E171E2FE-1E0A-4456-9AB0-F54BCF309EC2}" dt="2022-01-07T18:06:28.515" v="132" actId="1038"/>
          <ac:picMkLst>
            <pc:docMk/>
            <pc:sldMk cId="1918068055" sldId="500"/>
            <ac:picMk id="6" creationId="{F8FD7CFD-7A00-4CBA-8807-E2E361934928}"/>
          </ac:picMkLst>
        </pc:picChg>
      </pc:sldChg>
      <pc:sldChg chg="addSp delSp modSp add mod">
        <pc:chgData name="Antônio Gomes Sales Filho" userId="cf447a5d-d961-4b9e-ac81-bf66b74090ce" providerId="ADAL" clId="{E171E2FE-1E0A-4456-9AB0-F54BCF309EC2}" dt="2022-01-07T18:09:45.638" v="157" actId="1036"/>
        <pc:sldMkLst>
          <pc:docMk/>
          <pc:sldMk cId="2024741656" sldId="502"/>
        </pc:sldMkLst>
        <pc:picChg chg="add mod">
          <ac:chgData name="Antônio Gomes Sales Filho" userId="cf447a5d-d961-4b9e-ac81-bf66b74090ce" providerId="ADAL" clId="{E171E2FE-1E0A-4456-9AB0-F54BCF309EC2}" dt="2022-01-07T18:09:45.638" v="157" actId="1036"/>
          <ac:picMkLst>
            <pc:docMk/>
            <pc:sldMk cId="2024741656" sldId="502"/>
            <ac:picMk id="5" creationId="{F4A2B5F1-905D-416A-9A4A-DFD9C687563D}"/>
          </ac:picMkLst>
        </pc:picChg>
        <pc:picChg chg="del">
          <ac:chgData name="Antônio Gomes Sales Filho" userId="cf447a5d-d961-4b9e-ac81-bf66b74090ce" providerId="ADAL" clId="{E171E2FE-1E0A-4456-9AB0-F54BCF309EC2}" dt="2022-01-07T18:09:19.386" v="148" actId="478"/>
          <ac:picMkLst>
            <pc:docMk/>
            <pc:sldMk cId="2024741656" sldId="502"/>
            <ac:picMk id="6" creationId="{EECB3586-EDD7-4336-A44B-0C49A3826760}"/>
          </ac:picMkLst>
        </pc:picChg>
      </pc:sldChg>
      <pc:sldChg chg="add">
        <pc:chgData name="Antônio Gomes Sales Filho" userId="cf447a5d-d961-4b9e-ac81-bf66b74090ce" providerId="ADAL" clId="{E171E2FE-1E0A-4456-9AB0-F54BCF309EC2}" dt="2022-01-07T18:09:09.559" v="145"/>
        <pc:sldMkLst>
          <pc:docMk/>
          <pc:sldMk cId="3221468167" sldId="503"/>
        </pc:sldMkLst>
      </pc:sldChg>
      <pc:sldChg chg="addSp delSp modSp mod">
        <pc:chgData name="Antônio Gomes Sales Filho" userId="cf447a5d-d961-4b9e-ac81-bf66b74090ce" providerId="ADAL" clId="{E171E2FE-1E0A-4456-9AB0-F54BCF309EC2}" dt="2022-01-07T17:47:59.310" v="44" actId="1076"/>
        <pc:sldMkLst>
          <pc:docMk/>
          <pc:sldMk cId="2954633864" sldId="597"/>
        </pc:sldMkLst>
        <pc:picChg chg="del">
          <ac:chgData name="Antônio Gomes Sales Filho" userId="cf447a5d-d961-4b9e-ac81-bf66b74090ce" providerId="ADAL" clId="{E171E2FE-1E0A-4456-9AB0-F54BCF309EC2}" dt="2022-01-07T17:47:52.687" v="41" actId="478"/>
          <ac:picMkLst>
            <pc:docMk/>
            <pc:sldMk cId="2954633864" sldId="597"/>
            <ac:picMk id="3" creationId="{836C60BC-AE2E-47AB-812C-232325033903}"/>
          </ac:picMkLst>
        </pc:picChg>
        <pc:picChg chg="add mod">
          <ac:chgData name="Antônio Gomes Sales Filho" userId="cf447a5d-d961-4b9e-ac81-bf66b74090ce" providerId="ADAL" clId="{E171E2FE-1E0A-4456-9AB0-F54BCF309EC2}" dt="2022-01-07T17:47:59.310" v="44" actId="1076"/>
          <ac:picMkLst>
            <pc:docMk/>
            <pc:sldMk cId="2954633864" sldId="597"/>
            <ac:picMk id="4" creationId="{3BDDBBC6-D3A0-42E0-BB67-F0A01E0B07DB}"/>
          </ac:picMkLst>
        </pc:picChg>
      </pc:sldChg>
    </pc:docChg>
  </pc:docChgLst>
  <pc:docChgLst>
    <pc:chgData name="Ruan De Andrade Lopes" userId="S::ruan.andrade@readyti.net::8ab5bec9-c346-4763-abfd-9b65a4d092b2" providerId="AD" clId="Web-{7FA9BA84-0E86-03D2-5D21-812BDB2121CF}"/>
    <pc:docChg chg="delSld modSld">
      <pc:chgData name="Ruan De Andrade Lopes" userId="S::ruan.andrade@readyti.net::8ab5bec9-c346-4763-abfd-9b65a4d092b2" providerId="AD" clId="Web-{7FA9BA84-0E86-03D2-5D21-812BDB2121CF}" dt="2022-04-02T12:59:50.104" v="117" actId="20577"/>
      <pc:docMkLst>
        <pc:docMk/>
      </pc:docMkLst>
      <pc:sldChg chg="modSp">
        <pc:chgData name="Ruan De Andrade Lopes" userId="S::ruan.andrade@readyti.net::8ab5bec9-c346-4763-abfd-9b65a4d092b2" providerId="AD" clId="Web-{7FA9BA84-0E86-03D2-5D21-812BDB2121CF}" dt="2022-04-02T11:55:47.905" v="10" actId="14100"/>
        <pc:sldMkLst>
          <pc:docMk/>
          <pc:sldMk cId="3518855186" sldId="304"/>
        </pc:sldMkLst>
        <pc:spChg chg="mod">
          <ac:chgData name="Ruan De Andrade Lopes" userId="S::ruan.andrade@readyti.net::8ab5bec9-c346-4763-abfd-9b65a4d092b2" providerId="AD" clId="Web-{7FA9BA84-0E86-03D2-5D21-812BDB2121CF}" dt="2022-04-02T11:54:57.449" v="5" actId="20577"/>
          <ac:spMkLst>
            <pc:docMk/>
            <pc:sldMk cId="3518855186" sldId="304"/>
            <ac:spMk id="8" creationId="{375602E9-6347-476A-9EEC-266B9C5412EC}"/>
          </ac:spMkLst>
        </pc:spChg>
        <pc:picChg chg="mod">
          <ac:chgData name="Ruan De Andrade Lopes" userId="S::ruan.andrade@readyti.net::8ab5bec9-c346-4763-abfd-9b65a4d092b2" providerId="AD" clId="Web-{7FA9BA84-0E86-03D2-5D21-812BDB2121CF}" dt="2022-04-02T11:55:20.684" v="9" actId="1076"/>
          <ac:picMkLst>
            <pc:docMk/>
            <pc:sldMk cId="3518855186" sldId="304"/>
            <ac:picMk id="2" creationId="{C4A7D85D-46DF-4DBE-AC4D-46B9B8336C8C}"/>
          </ac:picMkLst>
        </pc:picChg>
        <pc:picChg chg="mod">
          <ac:chgData name="Ruan De Andrade Lopes" userId="S::ruan.andrade@readyti.net::8ab5bec9-c346-4763-abfd-9b65a4d092b2" providerId="AD" clId="Web-{7FA9BA84-0E86-03D2-5D21-812BDB2121CF}" dt="2022-04-02T11:55:17.528" v="8" actId="14100"/>
          <ac:picMkLst>
            <pc:docMk/>
            <pc:sldMk cId="3518855186" sldId="304"/>
            <ac:picMk id="6" creationId="{B251496B-1BB1-4D55-8511-9EA3FAD56571}"/>
          </ac:picMkLst>
        </pc:picChg>
        <pc:picChg chg="mod">
          <ac:chgData name="Ruan De Andrade Lopes" userId="S::ruan.andrade@readyti.net::8ab5bec9-c346-4763-abfd-9b65a4d092b2" providerId="AD" clId="Web-{7FA9BA84-0E86-03D2-5D21-812BDB2121CF}" dt="2022-04-02T11:55:47.905" v="10" actId="14100"/>
          <ac:picMkLst>
            <pc:docMk/>
            <pc:sldMk cId="3518855186" sldId="304"/>
            <ac:picMk id="7" creationId="{00000000-0000-0000-0000-000000000000}"/>
          </ac:picMkLst>
        </pc:picChg>
      </pc:sldChg>
      <pc:sldChg chg="delSp modSp">
        <pc:chgData name="Ruan De Andrade Lopes" userId="S::ruan.andrade@readyti.net::8ab5bec9-c346-4763-abfd-9b65a4d092b2" providerId="AD" clId="Web-{7FA9BA84-0E86-03D2-5D21-812BDB2121CF}" dt="2022-04-02T12:07:07.272" v="26"/>
        <pc:sldMkLst>
          <pc:docMk/>
          <pc:sldMk cId="3284285269" sldId="314"/>
        </pc:sldMkLst>
        <pc:spChg chg="mod">
          <ac:chgData name="Ruan De Andrade Lopes" userId="S::ruan.andrade@readyti.net::8ab5bec9-c346-4763-abfd-9b65a4d092b2" providerId="AD" clId="Web-{7FA9BA84-0E86-03D2-5D21-812BDB2121CF}" dt="2022-04-02T11:56:05.406" v="15" actId="20577"/>
          <ac:spMkLst>
            <pc:docMk/>
            <pc:sldMk cId="3284285269" sldId="314"/>
            <ac:spMk id="5" creationId="{00000000-0000-0000-0000-000000000000}"/>
          </ac:spMkLst>
        </pc:spChg>
        <pc:picChg chg="del">
          <ac:chgData name="Ruan De Andrade Lopes" userId="S::ruan.andrade@readyti.net::8ab5bec9-c346-4763-abfd-9b65a4d092b2" providerId="AD" clId="Web-{7FA9BA84-0E86-03D2-5D21-812BDB2121CF}" dt="2022-04-02T12:07:06.584" v="25"/>
          <ac:picMkLst>
            <pc:docMk/>
            <pc:sldMk cId="3284285269" sldId="314"/>
            <ac:picMk id="4" creationId="{87D1A40B-898D-4B7D-B0D1-68D1FD24E85E}"/>
          </ac:picMkLst>
        </pc:picChg>
        <pc:picChg chg="del">
          <ac:chgData name="Ruan De Andrade Lopes" userId="S::ruan.andrade@readyti.net::8ab5bec9-c346-4763-abfd-9b65a4d092b2" providerId="AD" clId="Web-{7FA9BA84-0E86-03D2-5D21-812BDB2121CF}" dt="2022-04-02T12:07:07.272" v="26"/>
          <ac:picMkLst>
            <pc:docMk/>
            <pc:sldMk cId="3284285269" sldId="314"/>
            <ac:picMk id="8" creationId="{890382CD-7725-499F-A83A-676D32D728B0}"/>
          </ac:picMkLst>
        </pc:picChg>
      </pc:sldChg>
      <pc:sldChg chg="addSp delSp modSp">
        <pc:chgData name="Ruan De Andrade Lopes" userId="S::ruan.andrade@readyti.net::8ab5bec9-c346-4763-abfd-9b65a4d092b2" providerId="AD" clId="Web-{7FA9BA84-0E86-03D2-5D21-812BDB2121CF}" dt="2022-04-02T12:11:58.117" v="31" actId="1076"/>
        <pc:sldMkLst>
          <pc:docMk/>
          <pc:sldMk cId="2178911751" sldId="324"/>
        </pc:sldMkLst>
        <pc:picChg chg="add mod">
          <ac:chgData name="Ruan De Andrade Lopes" userId="S::ruan.andrade@readyti.net::8ab5bec9-c346-4763-abfd-9b65a4d092b2" providerId="AD" clId="Web-{7FA9BA84-0E86-03D2-5D21-812BDB2121CF}" dt="2022-04-02T12:11:58.117" v="31" actId="1076"/>
          <ac:picMkLst>
            <pc:docMk/>
            <pc:sldMk cId="2178911751" sldId="324"/>
            <ac:picMk id="3" creationId="{FFC2E54B-22F4-2843-032D-17BB420F9DC1}"/>
          </ac:picMkLst>
        </pc:picChg>
        <pc:picChg chg="del">
          <ac:chgData name="Ruan De Andrade Lopes" userId="S::ruan.andrade@readyti.net::8ab5bec9-c346-4763-abfd-9b65a4d092b2" providerId="AD" clId="Web-{7FA9BA84-0E86-03D2-5D21-812BDB2121CF}" dt="2022-04-02T12:11:50.022" v="29"/>
          <ac:picMkLst>
            <pc:docMk/>
            <pc:sldMk cId="2178911751" sldId="324"/>
            <ac:picMk id="6" creationId="{F53DB3E2-E397-4EBE-81FC-4EBCE5A6C150}"/>
          </ac:picMkLst>
        </pc:picChg>
      </pc:sldChg>
      <pc:sldChg chg="del">
        <pc:chgData name="Ruan De Andrade Lopes" userId="S::ruan.andrade@readyti.net::8ab5bec9-c346-4763-abfd-9b65a4d092b2" providerId="AD" clId="Web-{7FA9BA84-0E86-03D2-5D21-812BDB2121CF}" dt="2022-04-02T12:59:30.431" v="112"/>
        <pc:sldMkLst>
          <pc:docMk/>
          <pc:sldMk cId="3319348442" sldId="330"/>
        </pc:sldMkLst>
      </pc:sldChg>
      <pc:sldChg chg="del">
        <pc:chgData name="Ruan De Andrade Lopes" userId="S::ruan.andrade@readyti.net::8ab5bec9-c346-4763-abfd-9b65a4d092b2" providerId="AD" clId="Web-{7FA9BA84-0E86-03D2-5D21-812BDB2121CF}" dt="2022-04-02T12:59:31.634" v="113"/>
        <pc:sldMkLst>
          <pc:docMk/>
          <pc:sldMk cId="2518533455" sldId="338"/>
        </pc:sldMkLst>
      </pc:sldChg>
      <pc:sldChg chg="delSp modSp addAnim delAnim">
        <pc:chgData name="Ruan De Andrade Lopes" userId="S::ruan.andrade@readyti.net::8ab5bec9-c346-4763-abfd-9b65a4d092b2" providerId="AD" clId="Web-{7FA9BA84-0E86-03D2-5D21-812BDB2121CF}" dt="2022-04-02T12:07:03.897" v="24"/>
        <pc:sldMkLst>
          <pc:docMk/>
          <pc:sldMk cId="3754367691" sldId="341"/>
        </pc:sldMkLst>
        <pc:spChg chg="mod">
          <ac:chgData name="Ruan De Andrade Lopes" userId="S::ruan.andrade@readyti.net::8ab5bec9-c346-4763-abfd-9b65a4d092b2" providerId="AD" clId="Web-{7FA9BA84-0E86-03D2-5D21-812BDB2121CF}" dt="2022-04-02T11:58:06.663" v="21" actId="20577"/>
          <ac:spMkLst>
            <pc:docMk/>
            <pc:sldMk cId="3754367691" sldId="341"/>
            <ac:spMk id="5" creationId="{00000000-0000-0000-0000-000000000000}"/>
          </ac:spMkLst>
        </pc:spChg>
        <pc:picChg chg="del">
          <ac:chgData name="Ruan De Andrade Lopes" userId="S::ruan.andrade@readyti.net::8ab5bec9-c346-4763-abfd-9b65a4d092b2" providerId="AD" clId="Web-{7FA9BA84-0E86-03D2-5D21-812BDB2121CF}" dt="2022-04-02T12:07:03.897" v="24"/>
          <ac:picMkLst>
            <pc:docMk/>
            <pc:sldMk cId="3754367691" sldId="341"/>
            <ac:picMk id="3" creationId="{A2E0B5EB-CE9F-40F9-821A-DC1B4BBC268E}"/>
          </ac:picMkLst>
        </pc:picChg>
      </pc:sldChg>
      <pc:sldChg chg="addSp delSp modSp">
        <pc:chgData name="Ruan De Andrade Lopes" userId="S::ruan.andrade@readyti.net::8ab5bec9-c346-4763-abfd-9b65a4d092b2" providerId="AD" clId="Web-{7FA9BA84-0E86-03D2-5D21-812BDB2121CF}" dt="2022-04-02T12:29:37.865" v="76" actId="1076"/>
        <pc:sldMkLst>
          <pc:docMk/>
          <pc:sldMk cId="77409899" sldId="344"/>
        </pc:sldMkLst>
        <pc:picChg chg="add mod">
          <ac:chgData name="Ruan De Andrade Lopes" userId="S::ruan.andrade@readyti.net::8ab5bec9-c346-4763-abfd-9b65a4d092b2" providerId="AD" clId="Web-{7FA9BA84-0E86-03D2-5D21-812BDB2121CF}" dt="2022-04-02T12:29:37.865" v="76" actId="1076"/>
          <ac:picMkLst>
            <pc:docMk/>
            <pc:sldMk cId="77409899" sldId="344"/>
            <ac:picMk id="3" creationId="{36388CB8-C764-0302-5C63-1C389E67BFEF}"/>
          </ac:picMkLst>
        </pc:picChg>
        <pc:picChg chg="del">
          <ac:chgData name="Ruan De Andrade Lopes" userId="S::ruan.andrade@readyti.net::8ab5bec9-c346-4763-abfd-9b65a4d092b2" providerId="AD" clId="Web-{7FA9BA84-0E86-03D2-5D21-812BDB2121CF}" dt="2022-04-02T12:29:23.974" v="71"/>
          <ac:picMkLst>
            <pc:docMk/>
            <pc:sldMk cId="77409899" sldId="344"/>
            <ac:picMk id="6" creationId="{6ABFD547-2EDC-4A59-9B36-FAD9BA415042}"/>
          </ac:picMkLst>
        </pc:picChg>
      </pc:sldChg>
      <pc:sldChg chg="addSp delSp modSp">
        <pc:chgData name="Ruan De Andrade Lopes" userId="S::ruan.andrade@readyti.net::8ab5bec9-c346-4763-abfd-9b65a4d092b2" providerId="AD" clId="Web-{7FA9BA84-0E86-03D2-5D21-812BDB2121CF}" dt="2022-04-02T12:54:08.420" v="82" actId="1076"/>
        <pc:sldMkLst>
          <pc:docMk/>
          <pc:sldMk cId="3425121896" sldId="346"/>
        </pc:sldMkLst>
        <pc:picChg chg="add mod">
          <ac:chgData name="Ruan De Andrade Lopes" userId="S::ruan.andrade@readyti.net::8ab5bec9-c346-4763-abfd-9b65a4d092b2" providerId="AD" clId="Web-{7FA9BA84-0E86-03D2-5D21-812BDB2121CF}" dt="2022-04-02T12:54:08.420" v="82" actId="1076"/>
          <ac:picMkLst>
            <pc:docMk/>
            <pc:sldMk cId="3425121896" sldId="346"/>
            <ac:picMk id="3" creationId="{FA5F5A35-64D0-2781-1A1B-77036216DF0C}"/>
          </ac:picMkLst>
        </pc:picChg>
        <pc:picChg chg="del">
          <ac:chgData name="Ruan De Andrade Lopes" userId="S::ruan.andrade@readyti.net::8ab5bec9-c346-4763-abfd-9b65a4d092b2" providerId="AD" clId="Web-{7FA9BA84-0E86-03D2-5D21-812BDB2121CF}" dt="2022-04-02T12:53:55.483" v="77"/>
          <ac:picMkLst>
            <pc:docMk/>
            <pc:sldMk cId="3425121896" sldId="346"/>
            <ac:picMk id="5" creationId="{D324A903-853E-432F-9D6E-6439E84B5941}"/>
          </ac:picMkLst>
        </pc:picChg>
      </pc:sldChg>
      <pc:sldChg chg="addSp delSp modSp">
        <pc:chgData name="Ruan De Andrade Lopes" userId="S::ruan.andrade@readyti.net::8ab5bec9-c346-4763-abfd-9b65a4d092b2" providerId="AD" clId="Web-{7FA9BA84-0E86-03D2-5D21-812BDB2121CF}" dt="2022-04-02T12:12:57.995" v="35" actId="1076"/>
        <pc:sldMkLst>
          <pc:docMk/>
          <pc:sldMk cId="2765990348" sldId="408"/>
        </pc:sldMkLst>
        <pc:picChg chg="add mod">
          <ac:chgData name="Ruan De Andrade Lopes" userId="S::ruan.andrade@readyti.net::8ab5bec9-c346-4763-abfd-9b65a4d092b2" providerId="AD" clId="Web-{7FA9BA84-0E86-03D2-5D21-812BDB2121CF}" dt="2022-04-02T12:12:57.995" v="35" actId="1076"/>
          <ac:picMkLst>
            <pc:docMk/>
            <pc:sldMk cId="2765990348" sldId="408"/>
            <ac:picMk id="3" creationId="{1082B749-2990-2194-3DD1-DAC0BBFE8AC8}"/>
          </ac:picMkLst>
        </pc:picChg>
        <pc:picChg chg="del">
          <ac:chgData name="Ruan De Andrade Lopes" userId="S::ruan.andrade@readyti.net::8ab5bec9-c346-4763-abfd-9b65a4d092b2" providerId="AD" clId="Web-{7FA9BA84-0E86-03D2-5D21-812BDB2121CF}" dt="2022-04-02T12:12:07.961" v="32"/>
          <ac:picMkLst>
            <pc:docMk/>
            <pc:sldMk cId="2765990348" sldId="408"/>
            <ac:picMk id="4" creationId="{B5D77671-B3EB-4F41-9E39-778AD5367A3E}"/>
          </ac:picMkLst>
        </pc:picChg>
      </pc:sldChg>
      <pc:sldChg chg="addSp delSp modSp">
        <pc:chgData name="Ruan De Andrade Lopes" userId="S::ruan.andrade@readyti.net::8ab5bec9-c346-4763-abfd-9b65a4d092b2" providerId="AD" clId="Web-{7FA9BA84-0E86-03D2-5D21-812BDB2121CF}" dt="2022-04-02T12:59:19.790" v="111" actId="1076"/>
        <pc:sldMkLst>
          <pc:docMk/>
          <pc:sldMk cId="3307711829" sldId="416"/>
        </pc:sldMkLst>
        <pc:picChg chg="add del mod">
          <ac:chgData name="Ruan De Andrade Lopes" userId="S::ruan.andrade@readyti.net::8ab5bec9-c346-4763-abfd-9b65a4d092b2" providerId="AD" clId="Web-{7FA9BA84-0E86-03D2-5D21-812BDB2121CF}" dt="2022-04-02T12:58:44.289" v="100"/>
          <ac:picMkLst>
            <pc:docMk/>
            <pc:sldMk cId="3307711829" sldId="416"/>
            <ac:picMk id="3" creationId="{2A52CFD2-7570-A052-B7F9-96B100C40C37}"/>
          </ac:picMkLst>
        </pc:picChg>
        <pc:picChg chg="del">
          <ac:chgData name="Ruan De Andrade Lopes" userId="S::ruan.andrade@readyti.net::8ab5bec9-c346-4763-abfd-9b65a4d092b2" providerId="AD" clId="Web-{7FA9BA84-0E86-03D2-5D21-812BDB2121CF}" dt="2022-04-02T12:58:34.383" v="97"/>
          <ac:picMkLst>
            <pc:docMk/>
            <pc:sldMk cId="3307711829" sldId="416"/>
            <ac:picMk id="4" creationId="{4E811216-20C8-42FF-9928-636254C126C5}"/>
          </ac:picMkLst>
        </pc:picChg>
        <pc:picChg chg="add mod">
          <ac:chgData name="Ruan De Andrade Lopes" userId="S::ruan.andrade@readyti.net::8ab5bec9-c346-4763-abfd-9b65a4d092b2" providerId="AD" clId="Web-{7FA9BA84-0E86-03D2-5D21-812BDB2121CF}" dt="2022-04-02T12:59:19.790" v="111" actId="1076"/>
          <ac:picMkLst>
            <pc:docMk/>
            <pc:sldMk cId="3307711829" sldId="416"/>
            <ac:picMk id="5" creationId="{88234E4C-7150-C395-12F1-B32E701A19D3}"/>
          </ac:picMkLst>
        </pc:picChg>
      </pc:sldChg>
      <pc:sldChg chg="addSp delSp modSp">
        <pc:chgData name="Ruan De Andrade Lopes" userId="S::ruan.andrade@readyti.net::8ab5bec9-c346-4763-abfd-9b65a4d092b2" providerId="AD" clId="Web-{7FA9BA84-0E86-03D2-5D21-812BDB2121CF}" dt="2022-04-02T12:14:25.953" v="42" actId="1076"/>
        <pc:sldMkLst>
          <pc:docMk/>
          <pc:sldMk cId="200504926" sldId="485"/>
        </pc:sldMkLst>
        <pc:picChg chg="add mod">
          <ac:chgData name="Ruan De Andrade Lopes" userId="S::ruan.andrade@readyti.net::8ab5bec9-c346-4763-abfd-9b65a4d092b2" providerId="AD" clId="Web-{7FA9BA84-0E86-03D2-5D21-812BDB2121CF}" dt="2022-04-02T12:14:25.953" v="42" actId="1076"/>
          <ac:picMkLst>
            <pc:docMk/>
            <pc:sldMk cId="200504926" sldId="485"/>
            <ac:picMk id="3" creationId="{C3970B66-73B9-0E67-7069-321A7FF18190}"/>
          </ac:picMkLst>
        </pc:picChg>
        <pc:picChg chg="del">
          <ac:chgData name="Ruan De Andrade Lopes" userId="S::ruan.andrade@readyti.net::8ab5bec9-c346-4763-abfd-9b65a4d092b2" providerId="AD" clId="Web-{7FA9BA84-0E86-03D2-5D21-812BDB2121CF}" dt="2022-04-02T12:14:05.733" v="36"/>
          <ac:picMkLst>
            <pc:docMk/>
            <pc:sldMk cId="200504926" sldId="485"/>
            <ac:picMk id="6" creationId="{D2672131-AEDF-4434-A1A5-A69A98FBF4C3}"/>
          </ac:picMkLst>
        </pc:picChg>
      </pc:sldChg>
      <pc:sldChg chg="addSp delSp modSp">
        <pc:chgData name="Ruan De Andrade Lopes" userId="S::ruan.andrade@readyti.net::8ab5bec9-c346-4763-abfd-9b65a4d092b2" providerId="AD" clId="Web-{7FA9BA84-0E86-03D2-5D21-812BDB2121CF}" dt="2022-04-02T12:17:46.434" v="70" actId="1076"/>
        <pc:sldMkLst>
          <pc:docMk/>
          <pc:sldMk cId="1893616571" sldId="494"/>
        </pc:sldMkLst>
        <pc:picChg chg="add del mod">
          <ac:chgData name="Ruan De Andrade Lopes" userId="S::ruan.andrade@readyti.net::8ab5bec9-c346-4763-abfd-9b65a4d092b2" providerId="AD" clId="Web-{7FA9BA84-0E86-03D2-5D21-812BDB2121CF}" dt="2022-04-02T12:16:40.617" v="61"/>
          <ac:picMkLst>
            <pc:docMk/>
            <pc:sldMk cId="1893616571" sldId="494"/>
            <ac:picMk id="3" creationId="{C5E04BB3-9C51-119E-DC03-3C85D8218730}"/>
          </ac:picMkLst>
        </pc:picChg>
        <pc:picChg chg="add del mod">
          <ac:chgData name="Ruan De Andrade Lopes" userId="S::ruan.andrade@readyti.net::8ab5bec9-c346-4763-abfd-9b65a4d092b2" providerId="AD" clId="Web-{7FA9BA84-0E86-03D2-5D21-812BDB2121CF}" dt="2022-04-02T12:17:31.917" v="63"/>
          <ac:picMkLst>
            <pc:docMk/>
            <pc:sldMk cId="1893616571" sldId="494"/>
            <ac:picMk id="5" creationId="{4C4A2AEC-908F-4D12-A699-1BA3C2F03B94}"/>
          </ac:picMkLst>
        </pc:picChg>
        <pc:picChg chg="add mod">
          <ac:chgData name="Ruan De Andrade Lopes" userId="S::ruan.andrade@readyti.net::8ab5bec9-c346-4763-abfd-9b65a4d092b2" providerId="AD" clId="Web-{7FA9BA84-0E86-03D2-5D21-812BDB2121CF}" dt="2022-04-02T12:17:46.434" v="70" actId="1076"/>
          <ac:picMkLst>
            <pc:docMk/>
            <pc:sldMk cId="1893616571" sldId="494"/>
            <ac:picMk id="6" creationId="{1FB73733-DBDF-524F-7353-86A04DD1D9C7}"/>
          </ac:picMkLst>
        </pc:picChg>
      </pc:sldChg>
      <pc:sldChg chg="addSp delSp modSp">
        <pc:chgData name="Ruan De Andrade Lopes" userId="S::ruan.andrade@readyti.net::8ab5bec9-c346-4763-abfd-9b65a4d092b2" providerId="AD" clId="Web-{7FA9BA84-0E86-03D2-5D21-812BDB2121CF}" dt="2022-04-02T12:59:50.104" v="117" actId="20577"/>
        <pc:sldMkLst>
          <pc:docMk/>
          <pc:sldMk cId="1918068055" sldId="500"/>
        </pc:sldMkLst>
        <pc:spChg chg="mod">
          <ac:chgData name="Ruan De Andrade Lopes" userId="S::ruan.andrade@readyti.net::8ab5bec9-c346-4763-abfd-9b65a4d092b2" providerId="AD" clId="Web-{7FA9BA84-0E86-03D2-5D21-812BDB2121CF}" dt="2022-04-02T12:59:50.104" v="117" actId="20577"/>
          <ac:spMkLst>
            <pc:docMk/>
            <pc:sldMk cId="1918068055" sldId="500"/>
            <ac:spMk id="8" creationId="{078FFF8D-4618-4BE9-BDE7-213380F0E222}"/>
          </ac:spMkLst>
        </pc:spChg>
        <pc:picChg chg="add mod">
          <ac:chgData name="Ruan De Andrade Lopes" userId="S::ruan.andrade@readyti.net::8ab5bec9-c346-4763-abfd-9b65a4d092b2" providerId="AD" clId="Web-{7FA9BA84-0E86-03D2-5D21-812BDB2121CF}" dt="2022-04-02T12:56:58.943" v="95" actId="1076"/>
          <ac:picMkLst>
            <pc:docMk/>
            <pc:sldMk cId="1918068055" sldId="500"/>
            <ac:picMk id="3" creationId="{492ED7F3-E967-50D7-33BC-FFEFF36D734F}"/>
          </ac:picMkLst>
        </pc:picChg>
        <pc:picChg chg="del">
          <ac:chgData name="Ruan De Andrade Lopes" userId="S::ruan.andrade@readyti.net::8ab5bec9-c346-4763-abfd-9b65a4d092b2" providerId="AD" clId="Web-{7FA9BA84-0E86-03D2-5D21-812BDB2121CF}" dt="2022-04-02T12:56:47.771" v="90"/>
          <ac:picMkLst>
            <pc:docMk/>
            <pc:sldMk cId="1918068055" sldId="500"/>
            <ac:picMk id="6" creationId="{F8FD7CFD-7A00-4CBA-8807-E2E361934928}"/>
          </ac:picMkLst>
        </pc:picChg>
      </pc:sldChg>
      <pc:sldChg chg="addSp delSp modSp">
        <pc:chgData name="Ruan De Andrade Lopes" userId="S::ruan.andrade@readyti.net::8ab5bec9-c346-4763-abfd-9b65a4d092b2" providerId="AD" clId="Web-{7FA9BA84-0E86-03D2-5D21-812BDB2121CF}" dt="2022-04-02T12:59:40.447" v="115" actId="20577"/>
        <pc:sldMkLst>
          <pc:docMk/>
          <pc:sldMk cId="2024741656" sldId="502"/>
        </pc:sldMkLst>
        <pc:spChg chg="mod">
          <ac:chgData name="Ruan De Andrade Lopes" userId="S::ruan.andrade@readyti.net::8ab5bec9-c346-4763-abfd-9b65a4d092b2" providerId="AD" clId="Web-{7FA9BA84-0E86-03D2-5D21-812BDB2121CF}" dt="2022-04-02T12:59:40.447" v="115" actId="20577"/>
          <ac:spMkLst>
            <pc:docMk/>
            <pc:sldMk cId="2024741656" sldId="502"/>
            <ac:spMk id="8" creationId="{078FFF8D-4618-4BE9-BDE7-213380F0E222}"/>
          </ac:spMkLst>
        </pc:spChg>
        <pc:picChg chg="add mod">
          <ac:chgData name="Ruan De Andrade Lopes" userId="S::ruan.andrade@readyti.net::8ab5bec9-c346-4763-abfd-9b65a4d092b2" providerId="AD" clId="Web-{7FA9BA84-0E86-03D2-5D21-812BDB2121CF}" dt="2022-04-02T12:56:25.239" v="88" actId="1076"/>
          <ac:picMkLst>
            <pc:docMk/>
            <pc:sldMk cId="2024741656" sldId="502"/>
            <ac:picMk id="3" creationId="{C096F273-6A4B-5588-1998-4FBA1C88B463}"/>
          </ac:picMkLst>
        </pc:picChg>
        <pc:picChg chg="del">
          <ac:chgData name="Ruan De Andrade Lopes" userId="S::ruan.andrade@readyti.net::8ab5bec9-c346-4763-abfd-9b65a4d092b2" providerId="AD" clId="Web-{7FA9BA84-0E86-03D2-5D21-812BDB2121CF}" dt="2022-04-02T12:56:14.114" v="84"/>
          <ac:picMkLst>
            <pc:docMk/>
            <pc:sldMk cId="2024741656" sldId="502"/>
            <ac:picMk id="5" creationId="{F4A2B5F1-905D-416A-9A4A-DFD9C687563D}"/>
          </ac:picMkLst>
        </pc:picChg>
      </pc:sldChg>
      <pc:sldChg chg="delSp modSp">
        <pc:chgData name="Ruan De Andrade Lopes" userId="S::ruan.andrade@readyti.net::8ab5bec9-c346-4763-abfd-9b65a4d092b2" providerId="AD" clId="Web-{7FA9BA84-0E86-03D2-5D21-812BDB2121CF}" dt="2022-04-02T12:07:21.773" v="27"/>
        <pc:sldMkLst>
          <pc:docMk/>
          <pc:sldMk cId="2954633864" sldId="597"/>
        </pc:sldMkLst>
        <pc:spChg chg="mod">
          <ac:chgData name="Ruan De Andrade Lopes" userId="S::ruan.andrade@readyti.net::8ab5bec9-c346-4763-abfd-9b65a4d092b2" providerId="AD" clId="Web-{7FA9BA84-0E86-03D2-5D21-812BDB2121CF}" dt="2022-04-02T11:58:27.148" v="23" actId="20577"/>
          <ac:spMkLst>
            <pc:docMk/>
            <pc:sldMk cId="2954633864" sldId="597"/>
            <ac:spMk id="5" creationId="{00000000-0000-0000-0000-000000000000}"/>
          </ac:spMkLst>
        </pc:spChg>
        <pc:picChg chg="del">
          <ac:chgData name="Ruan De Andrade Lopes" userId="S::ruan.andrade@readyti.net::8ab5bec9-c346-4763-abfd-9b65a4d092b2" providerId="AD" clId="Web-{7FA9BA84-0E86-03D2-5D21-812BDB2121CF}" dt="2022-04-02T12:07:21.773" v="27"/>
          <ac:picMkLst>
            <pc:docMk/>
            <pc:sldMk cId="2954633864" sldId="597"/>
            <ac:picMk id="4" creationId="{3BDDBBC6-D3A0-42E0-BB67-F0A01E0B07DB}"/>
          </ac:picMkLst>
        </pc:picChg>
      </pc:sldChg>
    </pc:docChg>
  </pc:docChgLst>
  <pc:docChgLst>
    <pc:chgData name="Ruan De Andrade Lopes" userId="S::ruan.andrade@readyti.net::8ab5bec9-c346-4763-abfd-9b65a4d092b2" providerId="AD" clId="Web-{4CC98EDE-043D-496E-D7D1-BDBA8700E0D0}"/>
    <pc:docChg chg="modSld">
      <pc:chgData name="Ruan De Andrade Lopes" userId="S::ruan.andrade@readyti.net::8ab5bec9-c346-4763-abfd-9b65a4d092b2" providerId="AD" clId="Web-{4CC98EDE-043D-496E-D7D1-BDBA8700E0D0}" dt="2022-06-09T19:08:17.465" v="5" actId="1076"/>
      <pc:docMkLst>
        <pc:docMk/>
      </pc:docMkLst>
      <pc:sldChg chg="addSp delSp modSp">
        <pc:chgData name="Ruan De Andrade Lopes" userId="S::ruan.andrade@readyti.net::8ab5bec9-c346-4763-abfd-9b65a4d092b2" providerId="AD" clId="Web-{4CC98EDE-043D-496E-D7D1-BDBA8700E0D0}" dt="2022-06-09T19:08:17.465" v="5" actId="1076"/>
        <pc:sldMkLst>
          <pc:docMk/>
          <pc:sldMk cId="121812453" sldId="598"/>
        </pc:sldMkLst>
        <pc:picChg chg="del">
          <ac:chgData name="Ruan De Andrade Lopes" userId="S::ruan.andrade@readyti.net::8ab5bec9-c346-4763-abfd-9b65a4d092b2" providerId="AD" clId="Web-{4CC98EDE-043D-496E-D7D1-BDBA8700E0D0}" dt="2022-06-09T19:01:11.090" v="0"/>
          <ac:picMkLst>
            <pc:docMk/>
            <pc:sldMk cId="121812453" sldId="598"/>
            <ac:picMk id="3" creationId="{FDFB2A89-C197-FA69-E799-1BB692786389}"/>
          </ac:picMkLst>
        </pc:picChg>
        <pc:picChg chg="add mod">
          <ac:chgData name="Ruan De Andrade Lopes" userId="S::ruan.andrade@readyti.net::8ab5bec9-c346-4763-abfd-9b65a4d092b2" providerId="AD" clId="Web-{4CC98EDE-043D-496E-D7D1-BDBA8700E0D0}" dt="2022-06-09T19:08:17.465" v="5" actId="1076"/>
          <ac:picMkLst>
            <pc:docMk/>
            <pc:sldMk cId="121812453" sldId="598"/>
            <ac:picMk id="4" creationId="{E46DD4ED-59CA-F47D-3BA0-00C1FF2B66C3}"/>
          </ac:picMkLst>
        </pc:picChg>
      </pc:sldChg>
    </pc:docChg>
  </pc:docChgLst>
  <pc:docChgLst>
    <pc:chgData name="Ruan De Andrade Lopes" userId="S::ruan.andrade@readyti.net::8ab5bec9-c346-4763-abfd-9b65a4d092b2" providerId="AD" clId="Web-{53078BB9-A223-3CBA-949A-8DA55EAADC9A}"/>
    <pc:docChg chg="addSld delSld modSld sldOrd">
      <pc:chgData name="Ruan De Andrade Lopes" userId="S::ruan.andrade@readyti.net::8ab5bec9-c346-4763-abfd-9b65a4d092b2" providerId="AD" clId="Web-{53078BB9-A223-3CBA-949A-8DA55EAADC9A}" dt="2022-08-04T18:13:39.673" v="108" actId="1076"/>
      <pc:docMkLst>
        <pc:docMk/>
      </pc:docMkLst>
      <pc:sldChg chg="modSp">
        <pc:chgData name="Ruan De Andrade Lopes" userId="S::ruan.andrade@readyti.net::8ab5bec9-c346-4763-abfd-9b65a4d092b2" providerId="AD" clId="Web-{53078BB9-A223-3CBA-949A-8DA55EAADC9A}" dt="2022-08-04T13:41:07.041" v="0" actId="20577"/>
        <pc:sldMkLst>
          <pc:docMk/>
          <pc:sldMk cId="3518855186" sldId="304"/>
        </pc:sldMkLst>
        <pc:spChg chg="mod">
          <ac:chgData name="Ruan De Andrade Lopes" userId="S::ruan.andrade@readyti.net::8ab5bec9-c346-4763-abfd-9b65a4d092b2" providerId="AD" clId="Web-{53078BB9-A223-3CBA-949A-8DA55EAADC9A}" dt="2022-08-04T13:41:07.041" v="0" actId="20577"/>
          <ac:spMkLst>
            <pc:docMk/>
            <pc:sldMk cId="3518855186" sldId="304"/>
            <ac:spMk id="8" creationId="{375602E9-6347-476A-9EEC-266B9C5412EC}"/>
          </ac:spMkLst>
        </pc:spChg>
      </pc:sldChg>
      <pc:sldChg chg="addSp modSp">
        <pc:chgData name="Ruan De Andrade Lopes" userId="S::ruan.andrade@readyti.net::8ab5bec9-c346-4763-abfd-9b65a4d092b2" providerId="AD" clId="Web-{53078BB9-A223-3CBA-949A-8DA55EAADC9A}" dt="2022-08-04T18:13:39.673" v="108" actId="1076"/>
        <pc:sldMkLst>
          <pc:docMk/>
          <pc:sldMk cId="3284285269" sldId="314"/>
        </pc:sldMkLst>
        <pc:spChg chg="mod">
          <ac:chgData name="Ruan De Andrade Lopes" userId="S::ruan.andrade@readyti.net::8ab5bec9-c346-4763-abfd-9b65a4d092b2" providerId="AD" clId="Web-{53078BB9-A223-3CBA-949A-8DA55EAADC9A}" dt="2022-08-04T13:41:30.730" v="2" actId="20577"/>
          <ac:spMkLst>
            <pc:docMk/>
            <pc:sldMk cId="3284285269" sldId="314"/>
            <ac:spMk id="5" creationId="{00000000-0000-0000-0000-000000000000}"/>
          </ac:spMkLst>
        </pc:spChg>
        <pc:picChg chg="add mod">
          <ac:chgData name="Ruan De Andrade Lopes" userId="S::ruan.andrade@readyti.net::8ab5bec9-c346-4763-abfd-9b65a4d092b2" providerId="AD" clId="Web-{53078BB9-A223-3CBA-949A-8DA55EAADC9A}" dt="2022-08-04T18:13:39.673" v="108" actId="1076"/>
          <ac:picMkLst>
            <pc:docMk/>
            <pc:sldMk cId="3284285269" sldId="314"/>
            <ac:picMk id="2" creationId="{B9D604C9-629D-85FB-29B0-411BAEA7133B}"/>
          </ac:picMkLst>
        </pc:picChg>
        <pc:picChg chg="mod modCrop">
          <ac:chgData name="Ruan De Andrade Lopes" userId="S::ruan.andrade@readyti.net::8ab5bec9-c346-4763-abfd-9b65a4d092b2" providerId="AD" clId="Web-{53078BB9-A223-3CBA-949A-8DA55EAADC9A}" dt="2022-08-04T18:13:23.610" v="103"/>
          <ac:picMkLst>
            <pc:docMk/>
            <pc:sldMk cId="3284285269" sldId="314"/>
            <ac:picMk id="4" creationId="{66AA91B8-773C-76CB-2F8D-6D6926A3919B}"/>
          </ac:picMkLst>
        </pc:picChg>
      </pc:sldChg>
      <pc:sldChg chg="modSp">
        <pc:chgData name="Ruan De Andrade Lopes" userId="S::ruan.andrade@readyti.net::8ab5bec9-c346-4763-abfd-9b65a4d092b2" providerId="AD" clId="Web-{53078BB9-A223-3CBA-949A-8DA55EAADC9A}" dt="2022-08-04T17:17:47.061" v="16" actId="20577"/>
        <pc:sldMkLst>
          <pc:docMk/>
          <pc:sldMk cId="715992699" sldId="320"/>
        </pc:sldMkLst>
        <pc:spChg chg="mod">
          <ac:chgData name="Ruan De Andrade Lopes" userId="S::ruan.andrade@readyti.net::8ab5bec9-c346-4763-abfd-9b65a4d092b2" providerId="AD" clId="Web-{53078BB9-A223-3CBA-949A-8DA55EAADC9A}" dt="2022-08-04T17:17:47.061" v="16" actId="20577"/>
          <ac:spMkLst>
            <pc:docMk/>
            <pc:sldMk cId="715992699" sldId="320"/>
            <ac:spMk id="8" creationId="{D27AFB96-183C-4758-971F-D5D889330104}"/>
          </ac:spMkLst>
        </pc:spChg>
      </pc:sldChg>
      <pc:sldChg chg="addSp delSp modSp">
        <pc:chgData name="Ruan De Andrade Lopes" userId="S::ruan.andrade@readyti.net::8ab5bec9-c346-4763-abfd-9b65a4d092b2" providerId="AD" clId="Web-{53078BB9-A223-3CBA-949A-8DA55EAADC9A}" dt="2022-08-04T17:21:38.880" v="21" actId="1076"/>
        <pc:sldMkLst>
          <pc:docMk/>
          <pc:sldMk cId="2178911751" sldId="324"/>
        </pc:sldMkLst>
        <pc:picChg chg="add mod">
          <ac:chgData name="Ruan De Andrade Lopes" userId="S::ruan.andrade@readyti.net::8ab5bec9-c346-4763-abfd-9b65a4d092b2" providerId="AD" clId="Web-{53078BB9-A223-3CBA-949A-8DA55EAADC9A}" dt="2022-08-04T17:21:38.880" v="21" actId="1076"/>
          <ac:picMkLst>
            <pc:docMk/>
            <pc:sldMk cId="2178911751" sldId="324"/>
            <ac:picMk id="3" creationId="{BA369F06-EDFA-30B6-F9BF-DDCF586C0C0B}"/>
          </ac:picMkLst>
        </pc:picChg>
        <pc:picChg chg="del">
          <ac:chgData name="Ruan De Andrade Lopes" userId="S::ruan.andrade@readyti.net::8ab5bec9-c346-4763-abfd-9b65a4d092b2" providerId="AD" clId="Web-{53078BB9-A223-3CBA-949A-8DA55EAADC9A}" dt="2022-08-04T13:44:25.787" v="15"/>
          <ac:picMkLst>
            <pc:docMk/>
            <pc:sldMk cId="2178911751" sldId="324"/>
            <ac:picMk id="3" creationId="{C43AEEAB-B31A-AE05-48D7-2BF86C20F8DE}"/>
          </ac:picMkLst>
        </pc:picChg>
      </pc:sldChg>
      <pc:sldChg chg="addSp delSp modSp">
        <pc:chgData name="Ruan De Andrade Lopes" userId="S::ruan.andrade@readyti.net::8ab5bec9-c346-4763-abfd-9b65a4d092b2" providerId="AD" clId="Web-{53078BB9-A223-3CBA-949A-8DA55EAADC9A}" dt="2022-08-04T18:06:40.989" v="94" actId="14100"/>
        <pc:sldMkLst>
          <pc:docMk/>
          <pc:sldMk cId="3754367691" sldId="341"/>
        </pc:sldMkLst>
        <pc:spChg chg="mod">
          <ac:chgData name="Ruan De Andrade Lopes" userId="S::ruan.andrade@readyti.net::8ab5bec9-c346-4763-abfd-9b65a4d092b2" providerId="AD" clId="Web-{53078BB9-A223-3CBA-949A-8DA55EAADC9A}" dt="2022-08-04T13:41:40.168" v="3" actId="20577"/>
          <ac:spMkLst>
            <pc:docMk/>
            <pc:sldMk cId="3754367691" sldId="341"/>
            <ac:spMk id="5" creationId="{00000000-0000-0000-0000-000000000000}"/>
          </ac:spMkLst>
        </pc:spChg>
        <pc:picChg chg="del">
          <ac:chgData name="Ruan De Andrade Lopes" userId="S::ruan.andrade@readyti.net::8ab5bec9-c346-4763-abfd-9b65a4d092b2" providerId="AD" clId="Web-{53078BB9-A223-3CBA-949A-8DA55EAADC9A}" dt="2022-08-04T17:19:52.377" v="17"/>
          <ac:picMkLst>
            <pc:docMk/>
            <pc:sldMk cId="3754367691" sldId="341"/>
            <ac:picMk id="2" creationId="{F98B3CF3-0B12-55D3-B9ED-F068A5189F5C}"/>
          </ac:picMkLst>
        </pc:picChg>
        <pc:picChg chg="add mod">
          <ac:chgData name="Ruan De Andrade Lopes" userId="S::ruan.andrade@readyti.net::8ab5bec9-c346-4763-abfd-9b65a4d092b2" providerId="AD" clId="Web-{53078BB9-A223-3CBA-949A-8DA55EAADC9A}" dt="2022-08-04T18:06:40.989" v="94" actId="14100"/>
          <ac:picMkLst>
            <pc:docMk/>
            <pc:sldMk cId="3754367691" sldId="341"/>
            <ac:picMk id="3" creationId="{6D4F134B-A97E-D0A9-9727-BF826024A70A}"/>
          </ac:picMkLst>
        </pc:picChg>
      </pc:sldChg>
      <pc:sldChg chg="addSp delSp modSp">
        <pc:chgData name="Ruan De Andrade Lopes" userId="S::ruan.andrade@readyti.net::8ab5bec9-c346-4763-abfd-9b65a4d092b2" providerId="AD" clId="Web-{53078BB9-A223-3CBA-949A-8DA55EAADC9A}" dt="2022-08-04T17:29:44.441" v="49" actId="1076"/>
        <pc:sldMkLst>
          <pc:docMk/>
          <pc:sldMk cId="77409899" sldId="344"/>
        </pc:sldMkLst>
        <pc:picChg chg="del">
          <ac:chgData name="Ruan De Andrade Lopes" userId="S::ruan.andrade@readyti.net::8ab5bec9-c346-4763-abfd-9b65a4d092b2" providerId="AD" clId="Web-{53078BB9-A223-3CBA-949A-8DA55EAADC9A}" dt="2022-08-04T13:44:04.207" v="10"/>
          <ac:picMkLst>
            <pc:docMk/>
            <pc:sldMk cId="77409899" sldId="344"/>
            <ac:picMk id="3" creationId="{20728573-B61D-CE5E-7545-4023A445537E}"/>
          </ac:picMkLst>
        </pc:picChg>
        <pc:picChg chg="add mod">
          <ac:chgData name="Ruan De Andrade Lopes" userId="S::ruan.andrade@readyti.net::8ab5bec9-c346-4763-abfd-9b65a4d092b2" providerId="AD" clId="Web-{53078BB9-A223-3CBA-949A-8DA55EAADC9A}" dt="2022-08-04T17:29:44.441" v="49" actId="1076"/>
          <ac:picMkLst>
            <pc:docMk/>
            <pc:sldMk cId="77409899" sldId="344"/>
            <ac:picMk id="3" creationId="{908827E6-16BE-C1C9-DD72-8CA0E4106765}"/>
          </ac:picMkLst>
        </pc:picChg>
      </pc:sldChg>
      <pc:sldChg chg="addSp delSp modSp">
        <pc:chgData name="Ruan De Andrade Lopes" userId="S::ruan.andrade@readyti.net::8ab5bec9-c346-4763-abfd-9b65a4d092b2" providerId="AD" clId="Web-{53078BB9-A223-3CBA-949A-8DA55EAADC9A}" dt="2022-08-04T17:41:10.414" v="56" actId="1076"/>
        <pc:sldMkLst>
          <pc:docMk/>
          <pc:sldMk cId="3425121896" sldId="346"/>
        </pc:sldMkLst>
        <pc:picChg chg="add mod">
          <ac:chgData name="Ruan De Andrade Lopes" userId="S::ruan.andrade@readyti.net::8ab5bec9-c346-4763-abfd-9b65a4d092b2" providerId="AD" clId="Web-{53078BB9-A223-3CBA-949A-8DA55EAADC9A}" dt="2022-08-04T17:41:10.414" v="56" actId="1076"/>
          <ac:picMkLst>
            <pc:docMk/>
            <pc:sldMk cId="3425121896" sldId="346"/>
            <ac:picMk id="3" creationId="{A595DA76-7D30-9A87-2B42-59AC37A895F3}"/>
          </ac:picMkLst>
        </pc:picChg>
        <pc:picChg chg="del">
          <ac:chgData name="Ruan De Andrade Lopes" userId="S::ruan.andrade@readyti.net::8ab5bec9-c346-4763-abfd-9b65a4d092b2" providerId="AD" clId="Web-{53078BB9-A223-3CBA-949A-8DA55EAADC9A}" dt="2022-08-04T13:44:02.004" v="9"/>
          <ac:picMkLst>
            <pc:docMk/>
            <pc:sldMk cId="3425121896" sldId="346"/>
            <ac:picMk id="3" creationId="{C82CCA67-D80F-7707-635F-7EEC6CC78BA4}"/>
          </ac:picMkLst>
        </pc:picChg>
      </pc:sldChg>
      <pc:sldChg chg="ord">
        <pc:chgData name="Ruan De Andrade Lopes" userId="S::ruan.andrade@readyti.net::8ab5bec9-c346-4763-abfd-9b65a4d092b2" providerId="AD" clId="Web-{53078BB9-A223-3CBA-949A-8DA55EAADC9A}" dt="2022-08-04T17:57:19.410" v="76"/>
        <pc:sldMkLst>
          <pc:docMk/>
          <pc:sldMk cId="2493860" sldId="347"/>
        </pc:sldMkLst>
      </pc:sldChg>
      <pc:sldChg chg="addSp delSp modSp">
        <pc:chgData name="Ruan De Andrade Lopes" userId="S::ruan.andrade@readyti.net::8ab5bec9-c346-4763-abfd-9b65a4d092b2" providerId="AD" clId="Web-{53078BB9-A223-3CBA-949A-8DA55EAADC9A}" dt="2022-08-04T17:22:23.069" v="27" actId="1076"/>
        <pc:sldMkLst>
          <pc:docMk/>
          <pc:sldMk cId="2765990348" sldId="408"/>
        </pc:sldMkLst>
        <pc:picChg chg="add mod">
          <ac:chgData name="Ruan De Andrade Lopes" userId="S::ruan.andrade@readyti.net::8ab5bec9-c346-4763-abfd-9b65a4d092b2" providerId="AD" clId="Web-{53078BB9-A223-3CBA-949A-8DA55EAADC9A}" dt="2022-08-04T17:22:23.069" v="27" actId="1076"/>
          <ac:picMkLst>
            <pc:docMk/>
            <pc:sldMk cId="2765990348" sldId="408"/>
            <ac:picMk id="3" creationId="{40CDAA46-6F68-0C93-6BCE-DABED6DAAFE5}"/>
          </ac:picMkLst>
        </pc:picChg>
        <pc:picChg chg="del">
          <ac:chgData name="Ruan De Andrade Lopes" userId="S::ruan.andrade@readyti.net::8ab5bec9-c346-4763-abfd-9b65a4d092b2" providerId="AD" clId="Web-{53078BB9-A223-3CBA-949A-8DA55EAADC9A}" dt="2022-08-04T13:44:22.083" v="14"/>
          <ac:picMkLst>
            <pc:docMk/>
            <pc:sldMk cId="2765990348" sldId="408"/>
            <ac:picMk id="3" creationId="{4CF29508-D219-82A5-6B79-F5E7837B855F}"/>
          </ac:picMkLst>
        </pc:picChg>
      </pc:sldChg>
      <pc:sldChg chg="addSp delSp modSp">
        <pc:chgData name="Ruan De Andrade Lopes" userId="S::ruan.andrade@readyti.net::8ab5bec9-c346-4763-abfd-9b65a4d092b2" providerId="AD" clId="Web-{53078BB9-A223-3CBA-949A-8DA55EAADC9A}" dt="2022-08-04T17:23:20.461" v="32" actId="1076"/>
        <pc:sldMkLst>
          <pc:docMk/>
          <pc:sldMk cId="200504926" sldId="485"/>
        </pc:sldMkLst>
        <pc:picChg chg="add mod">
          <ac:chgData name="Ruan De Andrade Lopes" userId="S::ruan.andrade@readyti.net::8ab5bec9-c346-4763-abfd-9b65a4d092b2" providerId="AD" clId="Web-{53078BB9-A223-3CBA-949A-8DA55EAADC9A}" dt="2022-08-04T17:23:20.461" v="32" actId="1076"/>
          <ac:picMkLst>
            <pc:docMk/>
            <pc:sldMk cId="200504926" sldId="485"/>
            <ac:picMk id="3" creationId="{8120758D-9476-9FDC-A347-132FE7133ABE}"/>
          </ac:picMkLst>
        </pc:picChg>
        <pc:picChg chg="del">
          <ac:chgData name="Ruan De Andrade Lopes" userId="S::ruan.andrade@readyti.net::8ab5bec9-c346-4763-abfd-9b65a4d092b2" providerId="AD" clId="Web-{53078BB9-A223-3CBA-949A-8DA55EAADC9A}" dt="2022-08-04T13:44:19.114" v="13"/>
          <ac:picMkLst>
            <pc:docMk/>
            <pc:sldMk cId="200504926" sldId="485"/>
            <ac:picMk id="3" creationId="{EC1D327D-8111-0640-4D0F-9EB37E03F9DF}"/>
          </ac:picMkLst>
        </pc:picChg>
      </pc:sldChg>
      <pc:sldChg chg="modSp">
        <pc:chgData name="Ruan De Andrade Lopes" userId="S::ruan.andrade@readyti.net::8ab5bec9-c346-4763-abfd-9b65a4d092b2" providerId="AD" clId="Web-{53078BB9-A223-3CBA-949A-8DA55EAADC9A}" dt="2022-08-04T18:00:03.337" v="78" actId="20577"/>
        <pc:sldMkLst>
          <pc:docMk/>
          <pc:sldMk cId="368513846" sldId="493"/>
        </pc:sldMkLst>
        <pc:spChg chg="mod">
          <ac:chgData name="Ruan De Andrade Lopes" userId="S::ruan.andrade@readyti.net::8ab5bec9-c346-4763-abfd-9b65a4d092b2" providerId="AD" clId="Web-{53078BB9-A223-3CBA-949A-8DA55EAADC9A}" dt="2022-08-04T18:00:03.337" v="78" actId="20577"/>
          <ac:spMkLst>
            <pc:docMk/>
            <pc:sldMk cId="368513846" sldId="493"/>
            <ac:spMk id="8" creationId="{DD79869A-C22B-AC4E-7357-55281C2273BD}"/>
          </ac:spMkLst>
        </pc:spChg>
        <pc:spChg chg="mod">
          <ac:chgData name="Ruan De Andrade Lopes" userId="S::ruan.andrade@readyti.net::8ab5bec9-c346-4763-abfd-9b65a4d092b2" providerId="AD" clId="Web-{53078BB9-A223-3CBA-949A-8DA55EAADC9A}" dt="2022-08-04T17:58:39.100" v="77" actId="20577"/>
          <ac:spMkLst>
            <pc:docMk/>
            <pc:sldMk cId="368513846" sldId="493"/>
            <ac:spMk id="15" creationId="{9BB4C82F-DC4E-F50F-C95A-ACC1BE3EBDCD}"/>
          </ac:spMkLst>
        </pc:spChg>
      </pc:sldChg>
      <pc:sldChg chg="delSp del">
        <pc:chgData name="Ruan De Andrade Lopes" userId="S::ruan.andrade@readyti.net::8ab5bec9-c346-4763-abfd-9b65a4d092b2" providerId="AD" clId="Web-{53078BB9-A223-3CBA-949A-8DA55EAADC9A}" dt="2022-08-04T17:24:19.775" v="33"/>
        <pc:sldMkLst>
          <pc:docMk/>
          <pc:sldMk cId="1893616571" sldId="494"/>
        </pc:sldMkLst>
        <pc:picChg chg="del">
          <ac:chgData name="Ruan De Andrade Lopes" userId="S::ruan.andrade@readyti.net::8ab5bec9-c346-4763-abfd-9b65a4d092b2" providerId="AD" clId="Web-{53078BB9-A223-3CBA-949A-8DA55EAADC9A}" dt="2022-08-04T13:44:13.801" v="11"/>
          <ac:picMkLst>
            <pc:docMk/>
            <pc:sldMk cId="1893616571" sldId="494"/>
            <ac:picMk id="3" creationId="{A7E4A168-7E9A-D8EC-EE6C-A5A3339DAAC0}"/>
          </ac:picMkLst>
        </pc:picChg>
      </pc:sldChg>
      <pc:sldChg chg="delSp del">
        <pc:chgData name="Ruan De Andrade Lopes" userId="S::ruan.andrade@readyti.net::8ab5bec9-c346-4763-abfd-9b65a4d092b2" providerId="AD" clId="Web-{53078BB9-A223-3CBA-949A-8DA55EAADC9A}" dt="2022-08-04T17:44:55.139" v="62"/>
        <pc:sldMkLst>
          <pc:docMk/>
          <pc:sldMk cId="1918068055" sldId="500"/>
        </pc:sldMkLst>
        <pc:picChg chg="del">
          <ac:chgData name="Ruan De Andrade Lopes" userId="S::ruan.andrade@readyti.net::8ab5bec9-c346-4763-abfd-9b65a4d092b2" providerId="AD" clId="Web-{53078BB9-A223-3CBA-949A-8DA55EAADC9A}" dt="2022-08-04T13:42:15.310" v="6"/>
          <ac:picMkLst>
            <pc:docMk/>
            <pc:sldMk cId="1918068055" sldId="500"/>
            <ac:picMk id="3" creationId="{B6D33762-AF19-B8BE-3FA8-C2A8B75B4A62}"/>
          </ac:picMkLst>
        </pc:picChg>
      </pc:sldChg>
      <pc:sldChg chg="delSp del">
        <pc:chgData name="Ruan De Andrade Lopes" userId="S::ruan.andrade@readyti.net::8ab5bec9-c346-4763-abfd-9b65a4d092b2" providerId="AD" clId="Web-{53078BB9-A223-3CBA-949A-8DA55EAADC9A}" dt="2022-08-04T17:42:55.870" v="61"/>
        <pc:sldMkLst>
          <pc:docMk/>
          <pc:sldMk cId="2024741656" sldId="502"/>
        </pc:sldMkLst>
        <pc:picChg chg="del">
          <ac:chgData name="Ruan De Andrade Lopes" userId="S::ruan.andrade@readyti.net::8ab5bec9-c346-4763-abfd-9b65a4d092b2" providerId="AD" clId="Web-{53078BB9-A223-3CBA-949A-8DA55EAADC9A}" dt="2022-08-04T13:42:20.576" v="8"/>
          <ac:picMkLst>
            <pc:docMk/>
            <pc:sldMk cId="2024741656" sldId="502"/>
            <ac:picMk id="3" creationId="{5D5F9427-510E-B9F0-1882-7BAD34608BE5}"/>
          </ac:picMkLst>
        </pc:picChg>
      </pc:sldChg>
      <pc:sldChg chg="del">
        <pc:chgData name="Ruan De Andrade Lopes" userId="S::ruan.andrade@readyti.net::8ab5bec9-c346-4763-abfd-9b65a4d092b2" providerId="AD" clId="Web-{53078BB9-A223-3CBA-949A-8DA55EAADC9A}" dt="2022-08-04T17:42:55.870" v="60"/>
        <pc:sldMkLst>
          <pc:docMk/>
          <pc:sldMk cId="3221468167" sldId="503"/>
        </pc:sldMkLst>
      </pc:sldChg>
      <pc:sldChg chg="addSp delSp modSp">
        <pc:chgData name="Ruan De Andrade Lopes" userId="S::ruan.andrade@readyti.net::8ab5bec9-c346-4763-abfd-9b65a4d092b2" providerId="AD" clId="Web-{53078BB9-A223-3CBA-949A-8DA55EAADC9A}" dt="2022-08-04T18:07:06.036" v="101" actId="1076"/>
        <pc:sldMkLst>
          <pc:docMk/>
          <pc:sldMk cId="2954633864" sldId="597"/>
        </pc:sldMkLst>
        <pc:spChg chg="mod">
          <ac:chgData name="Ruan De Andrade Lopes" userId="S::ruan.andrade@readyti.net::8ab5bec9-c346-4763-abfd-9b65a4d092b2" providerId="AD" clId="Web-{53078BB9-A223-3CBA-949A-8DA55EAADC9A}" dt="2022-08-04T13:41:47.121" v="4" actId="20577"/>
          <ac:spMkLst>
            <pc:docMk/>
            <pc:sldMk cId="2954633864" sldId="597"/>
            <ac:spMk id="5" creationId="{00000000-0000-0000-0000-000000000000}"/>
          </ac:spMkLst>
        </pc:spChg>
        <pc:picChg chg="del">
          <ac:chgData name="Ruan De Andrade Lopes" userId="S::ruan.andrade@readyti.net::8ab5bec9-c346-4763-abfd-9b65a4d092b2" providerId="AD" clId="Web-{53078BB9-A223-3CBA-949A-8DA55EAADC9A}" dt="2022-08-04T17:19:56.408" v="18"/>
          <ac:picMkLst>
            <pc:docMk/>
            <pc:sldMk cId="2954633864" sldId="597"/>
            <ac:picMk id="2" creationId="{33C605AA-FE6D-60CE-93E4-9DAC9DFF87E2}"/>
          </ac:picMkLst>
        </pc:picChg>
        <pc:picChg chg="add mod">
          <ac:chgData name="Ruan De Andrade Lopes" userId="S::ruan.andrade@readyti.net::8ab5bec9-c346-4763-abfd-9b65a4d092b2" providerId="AD" clId="Web-{53078BB9-A223-3CBA-949A-8DA55EAADC9A}" dt="2022-08-04T18:07:06.036" v="101" actId="1076"/>
          <ac:picMkLst>
            <pc:docMk/>
            <pc:sldMk cId="2954633864" sldId="597"/>
            <ac:picMk id="3" creationId="{80A0B343-1616-7779-5674-10B9F88BE857}"/>
          </ac:picMkLst>
        </pc:picChg>
      </pc:sldChg>
      <pc:sldChg chg="addSp delSp modSp">
        <pc:chgData name="Ruan De Andrade Lopes" userId="S::ruan.andrade@readyti.net::8ab5bec9-c346-4763-abfd-9b65a4d092b2" providerId="AD" clId="Web-{53078BB9-A223-3CBA-949A-8DA55EAADC9A}" dt="2022-08-04T18:05:56.597" v="86" actId="1076"/>
        <pc:sldMkLst>
          <pc:docMk/>
          <pc:sldMk cId="121812453" sldId="598"/>
        </pc:sldMkLst>
        <pc:spChg chg="add del mod">
          <ac:chgData name="Ruan De Andrade Lopes" userId="S::ruan.andrade@readyti.net::8ab5bec9-c346-4763-abfd-9b65a4d092b2" providerId="AD" clId="Web-{53078BB9-A223-3CBA-949A-8DA55EAADC9A}" dt="2022-08-04T18:05:43.831" v="81"/>
          <ac:spMkLst>
            <pc:docMk/>
            <pc:sldMk cId="121812453" sldId="598"/>
            <ac:spMk id="3" creationId="{7B25B5BB-65C2-39BF-7C8E-7E10BF796072}"/>
          </ac:spMkLst>
        </pc:spChg>
        <pc:picChg chg="del">
          <ac:chgData name="Ruan De Andrade Lopes" userId="S::ruan.andrade@readyti.net::8ab5bec9-c346-4763-abfd-9b65a4d092b2" providerId="AD" clId="Web-{53078BB9-A223-3CBA-949A-8DA55EAADC9A}" dt="2022-08-04T13:42:11.482" v="5"/>
          <ac:picMkLst>
            <pc:docMk/>
            <pc:sldMk cId="121812453" sldId="598"/>
            <ac:picMk id="3" creationId="{1FADD69D-6EB4-A1B6-0EDA-48BBA035698F}"/>
          </ac:picMkLst>
        </pc:picChg>
        <pc:picChg chg="add mod">
          <ac:chgData name="Ruan De Andrade Lopes" userId="S::ruan.andrade@readyti.net::8ab5bec9-c346-4763-abfd-9b65a4d092b2" providerId="AD" clId="Web-{53078BB9-A223-3CBA-949A-8DA55EAADC9A}" dt="2022-08-04T18:05:56.597" v="86" actId="1076"/>
          <ac:picMkLst>
            <pc:docMk/>
            <pc:sldMk cId="121812453" sldId="598"/>
            <ac:picMk id="4" creationId="{983C3313-5001-68FB-01D4-B080D7568FF1}"/>
          </ac:picMkLst>
        </pc:picChg>
      </pc:sldChg>
      <pc:sldChg chg="del">
        <pc:chgData name="Ruan De Andrade Lopes" userId="S::ruan.andrade@readyti.net::8ab5bec9-c346-4763-abfd-9b65a4d092b2" providerId="AD" clId="Web-{53078BB9-A223-3CBA-949A-8DA55EAADC9A}" dt="2022-08-04T17:24:38.354" v="34"/>
        <pc:sldMkLst>
          <pc:docMk/>
          <pc:sldMk cId="690686073" sldId="599"/>
        </pc:sldMkLst>
      </pc:sldChg>
      <pc:sldChg chg="delSp del">
        <pc:chgData name="Ruan De Andrade Lopes" userId="S::ruan.andrade@readyti.net::8ab5bec9-c346-4763-abfd-9b65a4d092b2" providerId="AD" clId="Web-{53078BB9-A223-3CBA-949A-8DA55EAADC9A}" dt="2022-08-04T17:24:38.354" v="35"/>
        <pc:sldMkLst>
          <pc:docMk/>
          <pc:sldMk cId="3898020810" sldId="600"/>
        </pc:sldMkLst>
        <pc:picChg chg="del">
          <ac:chgData name="Ruan De Andrade Lopes" userId="S::ruan.andrade@readyti.net::8ab5bec9-c346-4763-abfd-9b65a4d092b2" providerId="AD" clId="Web-{53078BB9-A223-3CBA-949A-8DA55EAADC9A}" dt="2022-08-04T13:44:16.239" v="12"/>
          <ac:picMkLst>
            <pc:docMk/>
            <pc:sldMk cId="3898020810" sldId="600"/>
            <ac:picMk id="3" creationId="{A993C07C-3ED6-5E7A-1385-3A16C3C2AF8B}"/>
          </ac:picMkLst>
        </pc:picChg>
      </pc:sldChg>
      <pc:sldChg chg="addSp delSp modSp">
        <pc:chgData name="Ruan De Andrade Lopes" userId="S::ruan.andrade@readyti.net::8ab5bec9-c346-4763-abfd-9b65a4d092b2" providerId="AD" clId="Web-{53078BB9-A223-3CBA-949A-8DA55EAADC9A}" dt="2022-08-04T17:42:28.447" v="59" actId="1076"/>
        <pc:sldMkLst>
          <pc:docMk/>
          <pc:sldMk cId="3264639678" sldId="602"/>
        </pc:sldMkLst>
        <pc:picChg chg="add mod">
          <ac:chgData name="Ruan De Andrade Lopes" userId="S::ruan.andrade@readyti.net::8ab5bec9-c346-4763-abfd-9b65a4d092b2" providerId="AD" clId="Web-{53078BB9-A223-3CBA-949A-8DA55EAADC9A}" dt="2022-08-04T17:42:28.447" v="59" actId="1076"/>
          <ac:picMkLst>
            <pc:docMk/>
            <pc:sldMk cId="3264639678" sldId="602"/>
            <ac:picMk id="3" creationId="{680BCF61-D459-F249-05BC-F53C546FBB5D}"/>
          </ac:picMkLst>
        </pc:picChg>
        <pc:picChg chg="del">
          <ac:chgData name="Ruan De Andrade Lopes" userId="S::ruan.andrade@readyti.net::8ab5bec9-c346-4763-abfd-9b65a4d092b2" providerId="AD" clId="Web-{53078BB9-A223-3CBA-949A-8DA55EAADC9A}" dt="2022-08-04T13:42:17.451" v="7"/>
          <ac:picMkLst>
            <pc:docMk/>
            <pc:sldMk cId="3264639678" sldId="602"/>
            <ac:picMk id="3" creationId="{EC1D327D-8111-0640-4D0F-9EB37E03F9DF}"/>
          </ac:picMkLst>
        </pc:picChg>
      </pc:sldChg>
      <pc:sldChg chg="modSp add replId">
        <pc:chgData name="Ruan De Andrade Lopes" userId="S::ruan.andrade@readyti.net::8ab5bec9-c346-4763-abfd-9b65a4d092b2" providerId="AD" clId="Web-{53078BB9-A223-3CBA-949A-8DA55EAADC9A}" dt="2022-08-04T17:27:13.249" v="39" actId="20577"/>
        <pc:sldMkLst>
          <pc:docMk/>
          <pc:sldMk cId="3332740747" sldId="603"/>
        </pc:sldMkLst>
        <pc:spChg chg="mod">
          <ac:chgData name="Ruan De Andrade Lopes" userId="S::ruan.andrade@readyti.net::8ab5bec9-c346-4763-abfd-9b65a4d092b2" providerId="AD" clId="Web-{53078BB9-A223-3CBA-949A-8DA55EAADC9A}" dt="2022-08-04T17:27:13.249" v="39" actId="20577"/>
          <ac:spMkLst>
            <pc:docMk/>
            <pc:sldMk cId="3332740747" sldId="603"/>
            <ac:spMk id="8" creationId="{078FFF8D-4618-4BE9-BDE7-213380F0E222}"/>
          </ac:spMkLst>
        </pc:spChg>
      </pc:sldChg>
      <pc:sldChg chg="addSp modSp add replId">
        <pc:chgData name="Ruan De Andrade Lopes" userId="S::ruan.andrade@readyti.net::8ab5bec9-c346-4763-abfd-9b65a4d092b2" providerId="AD" clId="Web-{53078BB9-A223-3CBA-949A-8DA55EAADC9A}" dt="2022-08-04T17:27:34.343" v="42" actId="1076"/>
        <pc:sldMkLst>
          <pc:docMk/>
          <pc:sldMk cId="2793306842" sldId="604"/>
        </pc:sldMkLst>
        <pc:spChg chg="mod">
          <ac:chgData name="Ruan De Andrade Lopes" userId="S::ruan.andrade@readyti.net::8ab5bec9-c346-4763-abfd-9b65a4d092b2" providerId="AD" clId="Web-{53078BB9-A223-3CBA-949A-8DA55EAADC9A}" dt="2022-08-04T17:27:08.561" v="38" actId="20577"/>
          <ac:spMkLst>
            <pc:docMk/>
            <pc:sldMk cId="2793306842" sldId="604"/>
            <ac:spMk id="8" creationId="{078FFF8D-4618-4BE9-BDE7-213380F0E222}"/>
          </ac:spMkLst>
        </pc:spChg>
        <pc:picChg chg="add mod">
          <ac:chgData name="Ruan De Andrade Lopes" userId="S::ruan.andrade@readyti.net::8ab5bec9-c346-4763-abfd-9b65a4d092b2" providerId="AD" clId="Web-{53078BB9-A223-3CBA-949A-8DA55EAADC9A}" dt="2022-08-04T17:27:34.343" v="42" actId="1076"/>
          <ac:picMkLst>
            <pc:docMk/>
            <pc:sldMk cId="2793306842" sldId="604"/>
            <ac:picMk id="3" creationId="{7B2B1E9C-FC76-2265-E432-0AB2CA0A47EA}"/>
          </ac:picMkLst>
        </pc:picChg>
      </pc:sldChg>
      <pc:sldChg chg="add mod modShow">
        <pc:chgData name="Ruan De Andrade Lopes" userId="S::ruan.andrade@readyti.net::8ab5bec9-c346-4763-abfd-9b65a4d092b2" providerId="AD" clId="Web-{53078BB9-A223-3CBA-949A-8DA55EAADC9A}" dt="2022-08-04T17:56:01.814" v="65"/>
        <pc:sldMkLst>
          <pc:docMk/>
          <pc:sldMk cId="685870991" sldId="605"/>
        </pc:sldMkLst>
      </pc:sldChg>
      <pc:sldChg chg="addSp delSp modSp add">
        <pc:chgData name="Ruan De Andrade Lopes" userId="S::ruan.andrade@readyti.net::8ab5bec9-c346-4763-abfd-9b65a4d092b2" providerId="AD" clId="Web-{53078BB9-A223-3CBA-949A-8DA55EAADC9A}" dt="2022-08-04T17:56:48.644" v="75" actId="1076"/>
        <pc:sldMkLst>
          <pc:docMk/>
          <pc:sldMk cId="2528605671" sldId="606"/>
        </pc:sldMkLst>
        <pc:spChg chg="del">
          <ac:chgData name="Ruan De Andrade Lopes" userId="S::ruan.andrade@readyti.net::8ab5bec9-c346-4763-abfd-9b65a4d092b2" providerId="AD" clId="Web-{53078BB9-A223-3CBA-949A-8DA55EAADC9A}" dt="2022-08-04T17:56:08.939" v="66"/>
          <ac:spMkLst>
            <pc:docMk/>
            <pc:sldMk cId="2528605671" sldId="606"/>
            <ac:spMk id="4" creationId="{CCF204B7-AFA6-644B-BDB4-1667B74CB9A4}"/>
          </ac:spMkLst>
        </pc:spChg>
        <pc:picChg chg="add mod">
          <ac:chgData name="Ruan De Andrade Lopes" userId="S::ruan.andrade@readyti.net::8ab5bec9-c346-4763-abfd-9b65a4d092b2" providerId="AD" clId="Web-{53078BB9-A223-3CBA-949A-8DA55EAADC9A}" dt="2022-08-04T17:56:48.644" v="75" actId="1076"/>
          <ac:picMkLst>
            <pc:docMk/>
            <pc:sldMk cId="2528605671" sldId="606"/>
            <ac:picMk id="3" creationId="{55831F53-395C-E719-1A52-3119074B0D43}"/>
          </ac:picMkLst>
        </pc:picChg>
      </pc:sldChg>
    </pc:docChg>
  </pc:docChgLst>
  <pc:docChgLst>
    <pc:chgData name="Antônio Gomes Sales Filho" userId="cf447a5d-d961-4b9e-ac81-bf66b74090ce" providerId="ADAL" clId="{3283AC3C-6BC3-416F-8420-7350FFCF7053}"/>
    <pc:docChg chg="undo custSel addSld delSld modSld">
      <pc:chgData name="Antônio Gomes Sales Filho" userId="cf447a5d-d961-4b9e-ac81-bf66b74090ce" providerId="ADAL" clId="{3283AC3C-6BC3-416F-8420-7350FFCF7053}" dt="2021-06-01T18:10:12.623" v="254" actId="1076"/>
      <pc:docMkLst>
        <pc:docMk/>
      </pc:docMkLst>
      <pc:sldChg chg="addSp delSp modSp mod">
        <pc:chgData name="Antônio Gomes Sales Filho" userId="cf447a5d-d961-4b9e-ac81-bf66b74090ce" providerId="ADAL" clId="{3283AC3C-6BC3-416F-8420-7350FFCF7053}" dt="2021-06-01T17:18:05.229" v="3" actId="1076"/>
        <pc:sldMkLst>
          <pc:docMk/>
          <pc:sldMk cId="3284285269" sldId="314"/>
        </pc:sldMkLst>
        <pc:picChg chg="del">
          <ac:chgData name="Antônio Gomes Sales Filho" userId="cf447a5d-d961-4b9e-ac81-bf66b74090ce" providerId="ADAL" clId="{3283AC3C-6BC3-416F-8420-7350FFCF7053}" dt="2021-06-01T17:17:55.460" v="0" actId="478"/>
          <ac:picMkLst>
            <pc:docMk/>
            <pc:sldMk cId="3284285269" sldId="314"/>
            <ac:picMk id="3" creationId="{097D2FA8-BDAB-4DB0-B625-14AE7F4513F6}"/>
          </ac:picMkLst>
        </pc:picChg>
        <pc:picChg chg="add mod">
          <ac:chgData name="Antônio Gomes Sales Filho" userId="cf447a5d-d961-4b9e-ac81-bf66b74090ce" providerId="ADAL" clId="{3283AC3C-6BC3-416F-8420-7350FFCF7053}" dt="2021-06-01T17:18:05.229" v="3" actId="1076"/>
          <ac:picMkLst>
            <pc:docMk/>
            <pc:sldMk cId="3284285269" sldId="314"/>
            <ac:picMk id="4" creationId="{1A309ACB-5E59-43B3-9758-82C622D366B6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26:43.637" v="11" actId="1076"/>
        <pc:sldMkLst>
          <pc:docMk/>
          <pc:sldMk cId="2178911751" sldId="324"/>
        </pc:sldMkLst>
        <pc:picChg chg="add mod">
          <ac:chgData name="Antônio Gomes Sales Filho" userId="cf447a5d-d961-4b9e-ac81-bf66b74090ce" providerId="ADAL" clId="{3283AC3C-6BC3-416F-8420-7350FFCF7053}" dt="2021-06-01T17:26:43.637" v="11" actId="1076"/>
          <ac:picMkLst>
            <pc:docMk/>
            <pc:sldMk cId="2178911751" sldId="324"/>
            <ac:picMk id="4" creationId="{69B87D91-2402-4041-A2FD-67DFFEBB2651}"/>
          </ac:picMkLst>
        </pc:picChg>
        <pc:picChg chg="del">
          <ac:chgData name="Antônio Gomes Sales Filho" userId="cf447a5d-d961-4b9e-ac81-bf66b74090ce" providerId="ADAL" clId="{3283AC3C-6BC3-416F-8420-7350FFCF7053}" dt="2021-06-01T17:26:37.454" v="8" actId="478"/>
          <ac:picMkLst>
            <pc:docMk/>
            <pc:sldMk cId="2178911751" sldId="324"/>
            <ac:picMk id="9" creationId="{30C1710A-4F3F-49C5-861F-77C8F65A5E1D}"/>
          </ac:picMkLst>
        </pc:picChg>
      </pc:sldChg>
      <pc:sldChg chg="addSp delSp modSp add del mod">
        <pc:chgData name="Antônio Gomes Sales Filho" userId="cf447a5d-d961-4b9e-ac81-bf66b74090ce" providerId="ADAL" clId="{3283AC3C-6BC3-416F-8420-7350FFCF7053}" dt="2021-06-01T17:31:45.245" v="34" actId="1076"/>
        <pc:sldMkLst>
          <pc:docMk/>
          <pc:sldMk cId="3319348442" sldId="330"/>
        </pc:sldMkLst>
        <pc:picChg chg="add mod">
          <ac:chgData name="Antônio Gomes Sales Filho" userId="cf447a5d-d961-4b9e-ac81-bf66b74090ce" providerId="ADAL" clId="{3283AC3C-6BC3-416F-8420-7350FFCF7053}" dt="2021-06-01T17:31:45.245" v="34" actId="1076"/>
          <ac:picMkLst>
            <pc:docMk/>
            <pc:sldMk cId="3319348442" sldId="330"/>
            <ac:picMk id="4" creationId="{A3B3EF64-3032-40E3-8C7E-20D57F0C4798}"/>
          </ac:picMkLst>
        </pc:picChg>
        <pc:picChg chg="del">
          <ac:chgData name="Antônio Gomes Sales Filho" userId="cf447a5d-d961-4b9e-ac81-bf66b74090ce" providerId="ADAL" clId="{3283AC3C-6BC3-416F-8420-7350FFCF7053}" dt="2021-06-01T17:31:37.326" v="30" actId="478"/>
          <ac:picMkLst>
            <pc:docMk/>
            <pc:sldMk cId="3319348442" sldId="330"/>
            <ac:picMk id="5" creationId="{17EA7E00-D941-48E5-8E05-CEA3F3AB9C90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19:35.616" v="7" actId="1076"/>
        <pc:sldMkLst>
          <pc:docMk/>
          <pc:sldMk cId="3754367691" sldId="341"/>
        </pc:sldMkLst>
        <pc:picChg chg="add mod">
          <ac:chgData name="Antônio Gomes Sales Filho" userId="cf447a5d-d961-4b9e-ac81-bf66b74090ce" providerId="ADAL" clId="{3283AC3C-6BC3-416F-8420-7350FFCF7053}" dt="2021-06-01T17:19:35.616" v="7" actId="1076"/>
          <ac:picMkLst>
            <pc:docMk/>
            <pc:sldMk cId="3754367691" sldId="341"/>
            <ac:picMk id="3" creationId="{61A3CEE5-99ED-44DB-94D3-E1A6A18E04DC}"/>
          </ac:picMkLst>
        </pc:picChg>
        <pc:picChg chg="del">
          <ac:chgData name="Antônio Gomes Sales Filho" userId="cf447a5d-d961-4b9e-ac81-bf66b74090ce" providerId="ADAL" clId="{3283AC3C-6BC3-416F-8420-7350FFCF7053}" dt="2021-06-01T17:19:29.255" v="4" actId="478"/>
          <ac:picMkLst>
            <pc:docMk/>
            <pc:sldMk cId="3754367691" sldId="341"/>
            <ac:picMk id="4" creationId="{B4E07497-8977-48F2-A7DF-E047CD403982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30:05.271" v="23" actId="1076"/>
        <pc:sldMkLst>
          <pc:docMk/>
          <pc:sldMk cId="77409899" sldId="344"/>
        </pc:sldMkLst>
        <pc:picChg chg="add mod">
          <ac:chgData name="Antônio Gomes Sales Filho" userId="cf447a5d-d961-4b9e-ac81-bf66b74090ce" providerId="ADAL" clId="{3283AC3C-6BC3-416F-8420-7350FFCF7053}" dt="2021-06-01T17:30:05.271" v="23" actId="1076"/>
          <ac:picMkLst>
            <pc:docMk/>
            <pc:sldMk cId="77409899" sldId="344"/>
            <ac:picMk id="4" creationId="{B1B11A44-6266-4179-A647-59648F5840DD}"/>
          </ac:picMkLst>
        </pc:picChg>
        <pc:picChg chg="del">
          <ac:chgData name="Antônio Gomes Sales Filho" userId="cf447a5d-d961-4b9e-ac81-bf66b74090ce" providerId="ADAL" clId="{3283AC3C-6BC3-416F-8420-7350FFCF7053}" dt="2021-06-01T17:29:58.771" v="20" actId="478"/>
          <ac:picMkLst>
            <pc:docMk/>
            <pc:sldMk cId="77409899" sldId="344"/>
            <ac:picMk id="6" creationId="{3D8ABF59-8447-4EA6-B355-EC204D5E5A15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30:34.675" v="27" actId="1076"/>
        <pc:sldMkLst>
          <pc:docMk/>
          <pc:sldMk cId="3425121896" sldId="346"/>
        </pc:sldMkLst>
        <pc:picChg chg="add mod">
          <ac:chgData name="Antônio Gomes Sales Filho" userId="cf447a5d-d961-4b9e-ac81-bf66b74090ce" providerId="ADAL" clId="{3283AC3C-6BC3-416F-8420-7350FFCF7053}" dt="2021-06-01T17:30:34.675" v="27" actId="1076"/>
          <ac:picMkLst>
            <pc:docMk/>
            <pc:sldMk cId="3425121896" sldId="346"/>
            <ac:picMk id="4" creationId="{A406B1C4-50EA-439D-9D6F-112C7C1BDC81}"/>
          </ac:picMkLst>
        </pc:picChg>
        <pc:picChg chg="del">
          <ac:chgData name="Antônio Gomes Sales Filho" userId="cf447a5d-d961-4b9e-ac81-bf66b74090ce" providerId="ADAL" clId="{3283AC3C-6BC3-416F-8420-7350FFCF7053}" dt="2021-06-01T17:30:28.921" v="24" actId="478"/>
          <ac:picMkLst>
            <pc:docMk/>
            <pc:sldMk cId="3425121896" sldId="346"/>
            <ac:picMk id="5" creationId="{16D952D2-3724-490D-A814-9D7CDF199FC3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33:07.737" v="42" actId="1076"/>
        <pc:sldMkLst>
          <pc:docMk/>
          <pc:sldMk cId="4220926062" sldId="349"/>
        </pc:sldMkLst>
        <pc:picChg chg="add mod">
          <ac:chgData name="Antônio Gomes Sales Filho" userId="cf447a5d-d961-4b9e-ac81-bf66b74090ce" providerId="ADAL" clId="{3283AC3C-6BC3-416F-8420-7350FFCF7053}" dt="2021-06-01T17:33:07.737" v="42" actId="1076"/>
          <ac:picMkLst>
            <pc:docMk/>
            <pc:sldMk cId="4220926062" sldId="349"/>
            <ac:picMk id="4" creationId="{658632D7-84BD-4008-9022-FB9EC55D109B}"/>
          </ac:picMkLst>
        </pc:picChg>
        <pc:picChg chg="del">
          <ac:chgData name="Antônio Gomes Sales Filho" userId="cf447a5d-d961-4b9e-ac81-bf66b74090ce" providerId="ADAL" clId="{3283AC3C-6BC3-416F-8420-7350FFCF7053}" dt="2021-06-01T17:33:02.978" v="39" actId="478"/>
          <ac:picMkLst>
            <pc:docMk/>
            <pc:sldMk cId="4220926062" sldId="349"/>
            <ac:picMk id="6" creationId="{22050DEA-13FE-4860-82B2-A0D212A9AF4A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34:08.403" v="47" actId="1076"/>
        <pc:sldMkLst>
          <pc:docMk/>
          <pc:sldMk cId="1749411823" sldId="351"/>
        </pc:sldMkLst>
        <pc:picChg chg="add mod">
          <ac:chgData name="Antônio Gomes Sales Filho" userId="cf447a5d-d961-4b9e-ac81-bf66b74090ce" providerId="ADAL" clId="{3283AC3C-6BC3-416F-8420-7350FFCF7053}" dt="2021-06-01T17:34:08.403" v="47" actId="1076"/>
          <ac:picMkLst>
            <pc:docMk/>
            <pc:sldMk cId="1749411823" sldId="351"/>
            <ac:picMk id="4" creationId="{94C94014-4724-4E64-A938-CE5B0765654D}"/>
          </ac:picMkLst>
        </pc:picChg>
        <pc:picChg chg="del mod">
          <ac:chgData name="Antônio Gomes Sales Filho" userId="cf447a5d-d961-4b9e-ac81-bf66b74090ce" providerId="ADAL" clId="{3283AC3C-6BC3-416F-8420-7350FFCF7053}" dt="2021-06-01T17:34:03.452" v="44" actId="478"/>
          <ac:picMkLst>
            <pc:docMk/>
            <pc:sldMk cId="1749411823" sldId="351"/>
            <ac:picMk id="7" creationId="{C8193E80-4B93-4877-9B13-0370DC09FC8D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34:56.890" v="51" actId="1076"/>
        <pc:sldMkLst>
          <pc:docMk/>
          <pc:sldMk cId="2822029410" sldId="355"/>
        </pc:sldMkLst>
        <pc:picChg chg="add mod">
          <ac:chgData name="Antônio Gomes Sales Filho" userId="cf447a5d-d961-4b9e-ac81-bf66b74090ce" providerId="ADAL" clId="{3283AC3C-6BC3-416F-8420-7350FFCF7053}" dt="2021-06-01T17:34:56.890" v="51" actId="1076"/>
          <ac:picMkLst>
            <pc:docMk/>
            <pc:sldMk cId="2822029410" sldId="355"/>
            <ac:picMk id="4" creationId="{BA216E4D-E9F3-4C08-BDCF-DE9C996F457F}"/>
          </ac:picMkLst>
        </pc:picChg>
        <pc:picChg chg="del">
          <ac:chgData name="Antônio Gomes Sales Filho" userId="cf447a5d-d961-4b9e-ac81-bf66b74090ce" providerId="ADAL" clId="{3283AC3C-6BC3-416F-8420-7350FFCF7053}" dt="2021-06-01T17:34:15.802" v="48" actId="478"/>
          <ac:picMkLst>
            <pc:docMk/>
            <pc:sldMk cId="2822029410" sldId="355"/>
            <ac:picMk id="5" creationId="{7C05BD70-ED02-44F9-A850-7778DFE06367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0:08.179" v="67" actId="1076"/>
        <pc:sldMkLst>
          <pc:docMk/>
          <pc:sldMk cId="2390775537" sldId="361"/>
        </pc:sldMkLst>
        <pc:picChg chg="add mod">
          <ac:chgData name="Antônio Gomes Sales Filho" userId="cf447a5d-d961-4b9e-ac81-bf66b74090ce" providerId="ADAL" clId="{3283AC3C-6BC3-416F-8420-7350FFCF7053}" dt="2021-06-01T17:40:08.179" v="67" actId="1076"/>
          <ac:picMkLst>
            <pc:docMk/>
            <pc:sldMk cId="2390775537" sldId="361"/>
            <ac:picMk id="4" creationId="{4A6B21AF-3CAC-4248-B699-0533A3377ECC}"/>
          </ac:picMkLst>
        </pc:picChg>
        <pc:picChg chg="del">
          <ac:chgData name="Antônio Gomes Sales Filho" userId="cf447a5d-d961-4b9e-ac81-bf66b74090ce" providerId="ADAL" clId="{3283AC3C-6BC3-416F-8420-7350FFCF7053}" dt="2021-06-01T17:40:01.715" v="64" actId="478"/>
          <ac:picMkLst>
            <pc:docMk/>
            <pc:sldMk cId="2390775537" sldId="361"/>
            <ac:picMk id="6" creationId="{05ADC016-A2FB-4650-9D86-780645D3AB95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1:21.273" v="76" actId="1076"/>
        <pc:sldMkLst>
          <pc:docMk/>
          <pc:sldMk cId="540558100" sldId="365"/>
        </pc:sldMkLst>
        <pc:picChg chg="add mod">
          <ac:chgData name="Antônio Gomes Sales Filho" userId="cf447a5d-d961-4b9e-ac81-bf66b74090ce" providerId="ADAL" clId="{3283AC3C-6BC3-416F-8420-7350FFCF7053}" dt="2021-06-01T17:41:21.273" v="76" actId="1076"/>
          <ac:picMkLst>
            <pc:docMk/>
            <pc:sldMk cId="540558100" sldId="365"/>
            <ac:picMk id="4" creationId="{035F18D8-80B5-44A8-B390-7A2901227D66}"/>
          </ac:picMkLst>
        </pc:picChg>
        <pc:picChg chg="del">
          <ac:chgData name="Antônio Gomes Sales Filho" userId="cf447a5d-d961-4b9e-ac81-bf66b74090ce" providerId="ADAL" clId="{3283AC3C-6BC3-416F-8420-7350FFCF7053}" dt="2021-06-01T17:40:50.935" v="72" actId="478"/>
          <ac:picMkLst>
            <pc:docMk/>
            <pc:sldMk cId="540558100" sldId="365"/>
            <ac:picMk id="5" creationId="{2ABF6F0B-08A3-4A92-90B8-E09F9E216E1D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2:39.020" v="87" actId="1076"/>
        <pc:sldMkLst>
          <pc:docMk/>
          <pc:sldMk cId="2133976619" sldId="373"/>
        </pc:sldMkLst>
        <pc:picChg chg="del">
          <ac:chgData name="Antônio Gomes Sales Filho" userId="cf447a5d-d961-4b9e-ac81-bf66b74090ce" providerId="ADAL" clId="{3283AC3C-6BC3-416F-8420-7350FFCF7053}" dt="2021-06-01T17:42:32.375" v="83" actId="478"/>
          <ac:picMkLst>
            <pc:docMk/>
            <pc:sldMk cId="2133976619" sldId="373"/>
            <ac:picMk id="4" creationId="{B50E8C45-971B-48F3-809A-BEB6965E8058}"/>
          </ac:picMkLst>
        </pc:picChg>
        <pc:picChg chg="add mod">
          <ac:chgData name="Antônio Gomes Sales Filho" userId="cf447a5d-d961-4b9e-ac81-bf66b74090ce" providerId="ADAL" clId="{3283AC3C-6BC3-416F-8420-7350FFCF7053}" dt="2021-06-01T17:42:39.020" v="87" actId="1076"/>
          <ac:picMkLst>
            <pc:docMk/>
            <pc:sldMk cId="2133976619" sldId="373"/>
            <ac:picMk id="6" creationId="{CF6AB6BD-1125-4E8C-ADAD-80AD9F340F45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5:46.648" v="103" actId="1076"/>
        <pc:sldMkLst>
          <pc:docMk/>
          <pc:sldMk cId="2521602423" sldId="385"/>
        </pc:sldMkLst>
        <pc:picChg chg="del">
          <ac:chgData name="Antônio Gomes Sales Filho" userId="cf447a5d-d961-4b9e-ac81-bf66b74090ce" providerId="ADAL" clId="{3283AC3C-6BC3-416F-8420-7350FFCF7053}" dt="2021-06-01T17:45:41.469" v="100" actId="478"/>
          <ac:picMkLst>
            <pc:docMk/>
            <pc:sldMk cId="2521602423" sldId="385"/>
            <ac:picMk id="4" creationId="{1ADA1796-B507-43C7-A707-0B70FC086469}"/>
          </ac:picMkLst>
        </pc:picChg>
        <pc:picChg chg="add mod">
          <ac:chgData name="Antônio Gomes Sales Filho" userId="cf447a5d-d961-4b9e-ac81-bf66b74090ce" providerId="ADAL" clId="{3283AC3C-6BC3-416F-8420-7350FFCF7053}" dt="2021-06-01T17:45:46.648" v="103" actId="1076"/>
          <ac:picMkLst>
            <pc:docMk/>
            <pc:sldMk cId="2521602423" sldId="385"/>
            <ac:picMk id="6" creationId="{478B83EE-A525-4F7D-A33A-A8BDE8C4A637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6:12.811" v="107" actId="1076"/>
        <pc:sldMkLst>
          <pc:docMk/>
          <pc:sldMk cId="4021457904" sldId="387"/>
        </pc:sldMkLst>
        <pc:picChg chg="del">
          <ac:chgData name="Antônio Gomes Sales Filho" userId="cf447a5d-d961-4b9e-ac81-bf66b74090ce" providerId="ADAL" clId="{3283AC3C-6BC3-416F-8420-7350FFCF7053}" dt="2021-06-01T17:45:52.137" v="104" actId="478"/>
          <ac:picMkLst>
            <pc:docMk/>
            <pc:sldMk cId="4021457904" sldId="387"/>
            <ac:picMk id="4" creationId="{578B15B6-5577-4949-AB43-0C5C0DF26F0C}"/>
          </ac:picMkLst>
        </pc:picChg>
        <pc:picChg chg="add mod">
          <ac:chgData name="Antônio Gomes Sales Filho" userId="cf447a5d-d961-4b9e-ac81-bf66b74090ce" providerId="ADAL" clId="{3283AC3C-6BC3-416F-8420-7350FFCF7053}" dt="2021-06-01T17:46:12.811" v="107" actId="1076"/>
          <ac:picMkLst>
            <pc:docMk/>
            <pc:sldMk cId="4021457904" sldId="387"/>
            <ac:picMk id="5" creationId="{8D75E43D-C189-4494-815E-DE5DB9E39AA9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6:51.167" v="111" actId="1076"/>
        <pc:sldMkLst>
          <pc:docMk/>
          <pc:sldMk cId="4106596346" sldId="391"/>
        </pc:sldMkLst>
        <pc:picChg chg="del">
          <ac:chgData name="Antônio Gomes Sales Filho" userId="cf447a5d-d961-4b9e-ac81-bf66b74090ce" providerId="ADAL" clId="{3283AC3C-6BC3-416F-8420-7350FFCF7053}" dt="2021-06-01T17:46:20.650" v="108" actId="478"/>
          <ac:picMkLst>
            <pc:docMk/>
            <pc:sldMk cId="4106596346" sldId="391"/>
            <ac:picMk id="5" creationId="{77CFEE86-66F0-410C-993E-C1AADB8A5A94}"/>
          </ac:picMkLst>
        </pc:picChg>
        <pc:picChg chg="add mod">
          <ac:chgData name="Antônio Gomes Sales Filho" userId="cf447a5d-d961-4b9e-ac81-bf66b74090ce" providerId="ADAL" clId="{3283AC3C-6BC3-416F-8420-7350FFCF7053}" dt="2021-06-01T17:46:51.167" v="111" actId="1076"/>
          <ac:picMkLst>
            <pc:docMk/>
            <pc:sldMk cId="4106596346" sldId="391"/>
            <ac:picMk id="6" creationId="{9004A0BF-CFFA-4481-A0E6-E9D92AF10562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8:08.752" v="119" actId="1076"/>
        <pc:sldMkLst>
          <pc:docMk/>
          <pc:sldMk cId="184439248" sldId="397"/>
        </pc:sldMkLst>
        <pc:picChg chg="del">
          <ac:chgData name="Antônio Gomes Sales Filho" userId="cf447a5d-d961-4b9e-ac81-bf66b74090ce" providerId="ADAL" clId="{3283AC3C-6BC3-416F-8420-7350FFCF7053}" dt="2021-06-01T17:48:02.072" v="116" actId="478"/>
          <ac:picMkLst>
            <pc:docMk/>
            <pc:sldMk cId="184439248" sldId="397"/>
            <ac:picMk id="4" creationId="{8AE4633F-4EDA-42C3-A881-C9897C7A751D}"/>
          </ac:picMkLst>
        </pc:picChg>
        <pc:picChg chg="add mod">
          <ac:chgData name="Antônio Gomes Sales Filho" userId="cf447a5d-d961-4b9e-ac81-bf66b74090ce" providerId="ADAL" clId="{3283AC3C-6BC3-416F-8420-7350FFCF7053}" dt="2021-06-01T17:48:08.752" v="119" actId="1076"/>
          <ac:picMkLst>
            <pc:docMk/>
            <pc:sldMk cId="184439248" sldId="397"/>
            <ac:picMk id="6" creationId="{D663842D-8961-4DE1-93E1-CF730C2F6072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8:51.633" v="123" actId="1076"/>
        <pc:sldMkLst>
          <pc:docMk/>
          <pc:sldMk cId="105723576" sldId="401"/>
        </pc:sldMkLst>
        <pc:picChg chg="del">
          <ac:chgData name="Antônio Gomes Sales Filho" userId="cf447a5d-d961-4b9e-ac81-bf66b74090ce" providerId="ADAL" clId="{3283AC3C-6BC3-416F-8420-7350FFCF7053}" dt="2021-06-01T17:48:44.715" v="120" actId="478"/>
          <ac:picMkLst>
            <pc:docMk/>
            <pc:sldMk cId="105723576" sldId="401"/>
            <ac:picMk id="5" creationId="{2C42F0B5-43AB-4A76-81B9-28E7723DFE04}"/>
          </ac:picMkLst>
        </pc:picChg>
        <pc:picChg chg="add mod">
          <ac:chgData name="Antônio Gomes Sales Filho" userId="cf447a5d-d961-4b9e-ac81-bf66b74090ce" providerId="ADAL" clId="{3283AC3C-6BC3-416F-8420-7350FFCF7053}" dt="2021-06-01T17:48:51.633" v="123" actId="1076"/>
          <ac:picMkLst>
            <pc:docMk/>
            <pc:sldMk cId="105723576" sldId="401"/>
            <ac:picMk id="6" creationId="{1857C97E-7CD9-4D48-9621-EF4D99AE2D0E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9:34.792" v="130" actId="1076"/>
        <pc:sldMkLst>
          <pc:docMk/>
          <pc:sldMk cId="3461497416" sldId="403"/>
        </pc:sldMkLst>
        <pc:picChg chg="del">
          <ac:chgData name="Antônio Gomes Sales Filho" userId="cf447a5d-d961-4b9e-ac81-bf66b74090ce" providerId="ADAL" clId="{3283AC3C-6BC3-416F-8420-7350FFCF7053}" dt="2021-06-01T17:49:24.279" v="124" actId="478"/>
          <ac:picMkLst>
            <pc:docMk/>
            <pc:sldMk cId="3461497416" sldId="403"/>
            <ac:picMk id="5" creationId="{92B62C43-D6E2-48FE-B683-326562CD2649}"/>
          </ac:picMkLst>
        </pc:picChg>
        <pc:picChg chg="add mod">
          <ac:chgData name="Antônio Gomes Sales Filho" userId="cf447a5d-d961-4b9e-ac81-bf66b74090ce" providerId="ADAL" clId="{3283AC3C-6BC3-416F-8420-7350FFCF7053}" dt="2021-06-01T17:49:34.792" v="130" actId="1076"/>
          <ac:picMkLst>
            <pc:docMk/>
            <pc:sldMk cId="3461497416" sldId="403"/>
            <ac:picMk id="6" creationId="{3D936156-3AD2-4339-A4F8-54873B4B9019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50:04.387" v="135" actId="1076"/>
        <pc:sldMkLst>
          <pc:docMk/>
          <pc:sldMk cId="2027923164" sldId="405"/>
        </pc:sldMkLst>
        <pc:picChg chg="del">
          <ac:chgData name="Antônio Gomes Sales Filho" userId="cf447a5d-d961-4b9e-ac81-bf66b74090ce" providerId="ADAL" clId="{3283AC3C-6BC3-416F-8420-7350FFCF7053}" dt="2021-06-01T17:49:41.873" v="131" actId="478"/>
          <ac:picMkLst>
            <pc:docMk/>
            <pc:sldMk cId="2027923164" sldId="405"/>
            <ac:picMk id="5" creationId="{8EBFF1C1-D73F-4530-819C-B79E81A4D884}"/>
          </ac:picMkLst>
        </pc:picChg>
        <pc:picChg chg="add mod">
          <ac:chgData name="Antônio Gomes Sales Filho" userId="cf447a5d-d961-4b9e-ac81-bf66b74090ce" providerId="ADAL" clId="{3283AC3C-6BC3-416F-8420-7350FFCF7053}" dt="2021-06-01T17:50:04.387" v="135" actId="1076"/>
          <ac:picMkLst>
            <pc:docMk/>
            <pc:sldMk cId="2027923164" sldId="405"/>
            <ac:picMk id="6" creationId="{9F63D2E0-CAC2-4285-9B3E-7D3044F57788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50:29.379" v="139" actId="1076"/>
        <pc:sldMkLst>
          <pc:docMk/>
          <pc:sldMk cId="3384398754" sldId="407"/>
        </pc:sldMkLst>
        <pc:picChg chg="del">
          <ac:chgData name="Antônio Gomes Sales Filho" userId="cf447a5d-d961-4b9e-ac81-bf66b74090ce" providerId="ADAL" clId="{3283AC3C-6BC3-416F-8420-7350FFCF7053}" dt="2021-06-01T17:50:09.373" v="136" actId="478"/>
          <ac:picMkLst>
            <pc:docMk/>
            <pc:sldMk cId="3384398754" sldId="407"/>
            <ac:picMk id="5" creationId="{00665EA2-29EC-464D-94D4-2D10EE734553}"/>
          </ac:picMkLst>
        </pc:picChg>
        <pc:picChg chg="add mod">
          <ac:chgData name="Antônio Gomes Sales Filho" userId="cf447a5d-d961-4b9e-ac81-bf66b74090ce" providerId="ADAL" clId="{3283AC3C-6BC3-416F-8420-7350FFCF7053}" dt="2021-06-01T17:50:29.379" v="139" actId="1076"/>
          <ac:picMkLst>
            <pc:docMk/>
            <pc:sldMk cId="3384398754" sldId="407"/>
            <ac:picMk id="6" creationId="{3AD8F058-7C60-4D0C-A8E3-F5C296A19DA1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27:30.539" v="15" actId="1076"/>
        <pc:sldMkLst>
          <pc:docMk/>
          <pc:sldMk cId="2765990348" sldId="408"/>
        </pc:sldMkLst>
        <pc:picChg chg="del">
          <ac:chgData name="Antônio Gomes Sales Filho" userId="cf447a5d-d961-4b9e-ac81-bf66b74090ce" providerId="ADAL" clId="{3283AC3C-6BC3-416F-8420-7350FFCF7053}" dt="2021-06-01T17:27:24.875" v="13" actId="478"/>
          <ac:picMkLst>
            <pc:docMk/>
            <pc:sldMk cId="2765990348" sldId="408"/>
            <ac:picMk id="4" creationId="{E2FC77ED-2532-47D4-B391-3D5D16E59E73}"/>
          </ac:picMkLst>
        </pc:picChg>
        <pc:picChg chg="add mod">
          <ac:chgData name="Antônio Gomes Sales Filho" userId="cf447a5d-d961-4b9e-ac81-bf66b74090ce" providerId="ADAL" clId="{3283AC3C-6BC3-416F-8420-7350FFCF7053}" dt="2021-06-01T17:27:30.539" v="15" actId="1076"/>
          <ac:picMkLst>
            <pc:docMk/>
            <pc:sldMk cId="2765990348" sldId="408"/>
            <ac:picMk id="6" creationId="{22AF15D6-E562-487A-B16E-61EBCA3A213F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35:30.277" v="55" actId="1076"/>
        <pc:sldMkLst>
          <pc:docMk/>
          <pc:sldMk cId="3307711829" sldId="416"/>
        </pc:sldMkLst>
        <pc:picChg chg="del">
          <ac:chgData name="Antônio Gomes Sales Filho" userId="cf447a5d-d961-4b9e-ac81-bf66b74090ce" providerId="ADAL" clId="{3283AC3C-6BC3-416F-8420-7350FFCF7053}" dt="2021-06-01T17:35:25.433" v="52" actId="478"/>
          <ac:picMkLst>
            <pc:docMk/>
            <pc:sldMk cId="3307711829" sldId="416"/>
            <ac:picMk id="4" creationId="{FD8F0435-8D1A-45ED-B1AE-C6B492F2A966}"/>
          </ac:picMkLst>
        </pc:picChg>
        <pc:picChg chg="add mod">
          <ac:chgData name="Antônio Gomes Sales Filho" userId="cf447a5d-d961-4b9e-ac81-bf66b74090ce" providerId="ADAL" clId="{3283AC3C-6BC3-416F-8420-7350FFCF7053}" dt="2021-06-01T17:35:30.277" v="55" actId="1076"/>
          <ac:picMkLst>
            <pc:docMk/>
            <pc:sldMk cId="3307711829" sldId="416"/>
            <ac:picMk id="5" creationId="{F28395DA-8785-40A5-B2C9-428159031FB5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0:43.244" v="71" actId="1076"/>
        <pc:sldMkLst>
          <pc:docMk/>
          <pc:sldMk cId="2087633587" sldId="418"/>
        </pc:sldMkLst>
        <pc:picChg chg="del">
          <ac:chgData name="Antônio Gomes Sales Filho" userId="cf447a5d-d961-4b9e-ac81-bf66b74090ce" providerId="ADAL" clId="{3283AC3C-6BC3-416F-8420-7350FFCF7053}" dt="2021-06-01T17:40:37.223" v="68" actId="478"/>
          <ac:picMkLst>
            <pc:docMk/>
            <pc:sldMk cId="2087633587" sldId="418"/>
            <ac:picMk id="4" creationId="{59FDD9B4-F4CE-4EEE-8210-5D18D7CA0F26}"/>
          </ac:picMkLst>
        </pc:picChg>
        <pc:picChg chg="add mod">
          <ac:chgData name="Antônio Gomes Sales Filho" userId="cf447a5d-d961-4b9e-ac81-bf66b74090ce" providerId="ADAL" clId="{3283AC3C-6BC3-416F-8420-7350FFCF7053}" dt="2021-06-01T17:40:43.244" v="71" actId="1076"/>
          <ac:picMkLst>
            <pc:docMk/>
            <pc:sldMk cId="2087633587" sldId="418"/>
            <ac:picMk id="5" creationId="{968F28F6-291E-44F5-B957-2A3BBAA09413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3:45.359" v="91" actId="1076"/>
        <pc:sldMkLst>
          <pc:docMk/>
          <pc:sldMk cId="2824229766" sldId="420"/>
        </pc:sldMkLst>
        <pc:picChg chg="add mod">
          <ac:chgData name="Antônio Gomes Sales Filho" userId="cf447a5d-d961-4b9e-ac81-bf66b74090ce" providerId="ADAL" clId="{3283AC3C-6BC3-416F-8420-7350FFCF7053}" dt="2021-06-01T17:43:45.359" v="91" actId="1076"/>
          <ac:picMkLst>
            <pc:docMk/>
            <pc:sldMk cId="2824229766" sldId="420"/>
            <ac:picMk id="4" creationId="{48C71DC9-8E6D-4109-9FA1-B09DCCCA6599}"/>
          </ac:picMkLst>
        </pc:picChg>
        <pc:picChg chg="del">
          <ac:chgData name="Antônio Gomes Sales Filho" userId="cf447a5d-d961-4b9e-ac81-bf66b74090ce" providerId="ADAL" clId="{3283AC3C-6BC3-416F-8420-7350FFCF7053}" dt="2021-06-01T17:43:40.168" v="88" actId="478"/>
          <ac:picMkLst>
            <pc:docMk/>
            <pc:sldMk cId="2824229766" sldId="420"/>
            <ac:picMk id="5" creationId="{A07FC41E-9E9F-4921-BD30-50D4C6DE75F4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4:19.474" v="95" actId="1076"/>
        <pc:sldMkLst>
          <pc:docMk/>
          <pc:sldMk cId="3067780927" sldId="422"/>
        </pc:sldMkLst>
        <pc:picChg chg="del">
          <ac:chgData name="Antônio Gomes Sales Filho" userId="cf447a5d-d961-4b9e-ac81-bf66b74090ce" providerId="ADAL" clId="{3283AC3C-6BC3-416F-8420-7350FFCF7053}" dt="2021-06-01T17:43:51.493" v="92" actId="478"/>
          <ac:picMkLst>
            <pc:docMk/>
            <pc:sldMk cId="3067780927" sldId="422"/>
            <ac:picMk id="4" creationId="{DDAF5953-AF8E-44A3-8425-9684BA49FDE4}"/>
          </ac:picMkLst>
        </pc:picChg>
        <pc:picChg chg="add mod">
          <ac:chgData name="Antônio Gomes Sales Filho" userId="cf447a5d-d961-4b9e-ac81-bf66b74090ce" providerId="ADAL" clId="{3283AC3C-6BC3-416F-8420-7350FFCF7053}" dt="2021-06-01T17:44:19.474" v="95" actId="1076"/>
          <ac:picMkLst>
            <pc:docMk/>
            <pc:sldMk cId="3067780927" sldId="422"/>
            <ac:picMk id="5" creationId="{8CA72B88-DFA0-4EB8-956C-B1DECE958D4A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51:25.016" v="143" actId="1076"/>
        <pc:sldMkLst>
          <pc:docMk/>
          <pc:sldMk cId="933137505" sldId="425"/>
        </pc:sldMkLst>
        <pc:picChg chg="add mod">
          <ac:chgData name="Antônio Gomes Sales Filho" userId="cf447a5d-d961-4b9e-ac81-bf66b74090ce" providerId="ADAL" clId="{3283AC3C-6BC3-416F-8420-7350FFCF7053}" dt="2021-06-01T17:51:25.016" v="143" actId="1076"/>
          <ac:picMkLst>
            <pc:docMk/>
            <pc:sldMk cId="933137505" sldId="425"/>
            <ac:picMk id="4" creationId="{81755A6A-6EAF-4BB3-ABD2-7AF0A6E33BD1}"/>
          </ac:picMkLst>
        </pc:picChg>
        <pc:picChg chg="del">
          <ac:chgData name="Antônio Gomes Sales Filho" userId="cf447a5d-d961-4b9e-ac81-bf66b74090ce" providerId="ADAL" clId="{3283AC3C-6BC3-416F-8420-7350FFCF7053}" dt="2021-06-01T17:51:19.471" v="140" actId="478"/>
          <ac:picMkLst>
            <pc:docMk/>
            <pc:sldMk cId="933137505" sldId="425"/>
            <ac:picMk id="6" creationId="{F469D76B-49AB-4520-B493-A066EB4844D7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52:18.720" v="152" actId="14100"/>
        <pc:sldMkLst>
          <pc:docMk/>
          <pc:sldMk cId="3765022333" sldId="427"/>
        </pc:sldMkLst>
        <pc:picChg chg="add mod">
          <ac:chgData name="Antônio Gomes Sales Filho" userId="cf447a5d-d961-4b9e-ac81-bf66b74090ce" providerId="ADAL" clId="{3283AC3C-6BC3-416F-8420-7350FFCF7053}" dt="2021-06-01T17:52:18.720" v="152" actId="14100"/>
          <ac:picMkLst>
            <pc:docMk/>
            <pc:sldMk cId="3765022333" sldId="427"/>
            <ac:picMk id="5" creationId="{0F8464BF-DAD9-47A7-946A-00C5EE8B2C60}"/>
          </ac:picMkLst>
        </pc:picChg>
        <pc:picChg chg="del">
          <ac:chgData name="Antônio Gomes Sales Filho" userId="cf447a5d-d961-4b9e-ac81-bf66b74090ce" providerId="ADAL" clId="{3283AC3C-6BC3-416F-8420-7350FFCF7053}" dt="2021-06-01T17:52:10.960" v="148" actId="478"/>
          <ac:picMkLst>
            <pc:docMk/>
            <pc:sldMk cId="3765022333" sldId="427"/>
            <ac:picMk id="6" creationId="{5CA50CE8-3057-4B7A-A27D-94BF843C645D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52:54.695" v="157" actId="14100"/>
        <pc:sldMkLst>
          <pc:docMk/>
          <pc:sldMk cId="3312441648" sldId="433"/>
        </pc:sldMkLst>
        <pc:picChg chg="add mod">
          <ac:chgData name="Antônio Gomes Sales Filho" userId="cf447a5d-d961-4b9e-ac81-bf66b74090ce" providerId="ADAL" clId="{3283AC3C-6BC3-416F-8420-7350FFCF7053}" dt="2021-06-01T17:52:54.695" v="157" actId="14100"/>
          <ac:picMkLst>
            <pc:docMk/>
            <pc:sldMk cId="3312441648" sldId="433"/>
            <ac:picMk id="5" creationId="{2B057060-4E4B-4BC3-A7C1-D93282705EAF}"/>
          </ac:picMkLst>
        </pc:picChg>
        <pc:picChg chg="del">
          <ac:chgData name="Antônio Gomes Sales Filho" userId="cf447a5d-d961-4b9e-ac81-bf66b74090ce" providerId="ADAL" clId="{3283AC3C-6BC3-416F-8420-7350FFCF7053}" dt="2021-06-01T17:52:42.113" v="153" actId="478"/>
          <ac:picMkLst>
            <pc:docMk/>
            <pc:sldMk cId="3312441648" sldId="433"/>
            <ac:picMk id="6" creationId="{54DB3462-C5D1-4F4F-A5F8-AF0444F779FD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51:44.755" v="147" actId="1076"/>
        <pc:sldMkLst>
          <pc:docMk/>
          <pc:sldMk cId="3372487522" sldId="434"/>
        </pc:sldMkLst>
        <pc:picChg chg="add mod">
          <ac:chgData name="Antônio Gomes Sales Filho" userId="cf447a5d-d961-4b9e-ac81-bf66b74090ce" providerId="ADAL" clId="{3283AC3C-6BC3-416F-8420-7350FFCF7053}" dt="2021-06-01T17:51:44.755" v="147" actId="1076"/>
          <ac:picMkLst>
            <pc:docMk/>
            <pc:sldMk cId="3372487522" sldId="434"/>
            <ac:picMk id="4" creationId="{8A9E8B5B-6A03-457F-8CD0-6451992F08AD}"/>
          </ac:picMkLst>
        </pc:picChg>
        <pc:picChg chg="del">
          <ac:chgData name="Antônio Gomes Sales Filho" userId="cf447a5d-d961-4b9e-ac81-bf66b74090ce" providerId="ADAL" clId="{3283AC3C-6BC3-416F-8420-7350FFCF7053}" dt="2021-06-01T17:51:39.933" v="144" actId="478"/>
          <ac:picMkLst>
            <pc:docMk/>
            <pc:sldMk cId="3372487522" sldId="434"/>
            <ac:picMk id="5" creationId="{B4183EF9-2A41-4A23-BFA8-D4BB6A1D4740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53:39.637" v="161" actId="1076"/>
        <pc:sldMkLst>
          <pc:docMk/>
          <pc:sldMk cId="4292064885" sldId="437"/>
        </pc:sldMkLst>
        <pc:picChg chg="del">
          <ac:chgData name="Antônio Gomes Sales Filho" userId="cf447a5d-d961-4b9e-ac81-bf66b74090ce" providerId="ADAL" clId="{3283AC3C-6BC3-416F-8420-7350FFCF7053}" dt="2021-06-01T17:53:34.184" v="158" actId="478"/>
          <ac:picMkLst>
            <pc:docMk/>
            <pc:sldMk cId="4292064885" sldId="437"/>
            <ac:picMk id="4" creationId="{F637BFCE-4BE3-45F1-9BBE-D7F08E2C4EAC}"/>
          </ac:picMkLst>
        </pc:picChg>
        <pc:picChg chg="add mod">
          <ac:chgData name="Antônio Gomes Sales Filho" userId="cf447a5d-d961-4b9e-ac81-bf66b74090ce" providerId="ADAL" clId="{3283AC3C-6BC3-416F-8420-7350FFCF7053}" dt="2021-06-01T17:53:39.637" v="161" actId="1076"/>
          <ac:picMkLst>
            <pc:docMk/>
            <pc:sldMk cId="4292064885" sldId="437"/>
            <ac:picMk id="6" creationId="{5728BB0D-FB79-49AD-9D1A-9C27659F720A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54:01.977" v="165" actId="1076"/>
        <pc:sldMkLst>
          <pc:docMk/>
          <pc:sldMk cId="2061119134" sldId="439"/>
        </pc:sldMkLst>
        <pc:picChg chg="del">
          <ac:chgData name="Antônio Gomes Sales Filho" userId="cf447a5d-d961-4b9e-ac81-bf66b74090ce" providerId="ADAL" clId="{3283AC3C-6BC3-416F-8420-7350FFCF7053}" dt="2021-06-01T17:53:44.943" v="162" actId="478"/>
          <ac:picMkLst>
            <pc:docMk/>
            <pc:sldMk cId="2061119134" sldId="439"/>
            <ac:picMk id="4" creationId="{6FEB0556-7517-4388-BC55-BCE8B7288FAC}"/>
          </ac:picMkLst>
        </pc:picChg>
        <pc:picChg chg="add mod">
          <ac:chgData name="Antônio Gomes Sales Filho" userId="cf447a5d-d961-4b9e-ac81-bf66b74090ce" providerId="ADAL" clId="{3283AC3C-6BC3-416F-8420-7350FFCF7053}" dt="2021-06-01T17:54:01.977" v="165" actId="1076"/>
          <ac:picMkLst>
            <pc:docMk/>
            <pc:sldMk cId="2061119134" sldId="439"/>
            <ac:picMk id="5" creationId="{BF313FED-BB91-41F0-B574-214A0741672C}"/>
          </ac:picMkLst>
        </pc:picChg>
      </pc:sldChg>
      <pc:sldChg chg="addSp delSp modSp add del mod">
        <pc:chgData name="Antônio Gomes Sales Filho" userId="cf447a5d-d961-4b9e-ac81-bf66b74090ce" providerId="ADAL" clId="{3283AC3C-6BC3-416F-8420-7350FFCF7053}" dt="2021-06-01T17:56:25.017" v="187" actId="1076"/>
        <pc:sldMkLst>
          <pc:docMk/>
          <pc:sldMk cId="2129088223" sldId="441"/>
        </pc:sldMkLst>
        <pc:picChg chg="del">
          <ac:chgData name="Antônio Gomes Sales Filho" userId="cf447a5d-d961-4b9e-ac81-bf66b74090ce" providerId="ADAL" clId="{3283AC3C-6BC3-416F-8420-7350FFCF7053}" dt="2021-06-01T17:56:19.565" v="184" actId="478"/>
          <ac:picMkLst>
            <pc:docMk/>
            <pc:sldMk cId="2129088223" sldId="441"/>
            <ac:picMk id="5" creationId="{47E23B9B-F6D4-4F8B-9FC6-BE6C3EE55927}"/>
          </ac:picMkLst>
        </pc:picChg>
        <pc:picChg chg="add mod">
          <ac:chgData name="Antônio Gomes Sales Filho" userId="cf447a5d-d961-4b9e-ac81-bf66b74090ce" providerId="ADAL" clId="{3283AC3C-6BC3-416F-8420-7350FFCF7053}" dt="2021-06-01T17:56:25.017" v="187" actId="1076"/>
          <ac:picMkLst>
            <pc:docMk/>
            <pc:sldMk cId="2129088223" sldId="441"/>
            <ac:picMk id="6" creationId="{3D63ADF5-84A8-4937-96BF-3D22B1FBA49C}"/>
          </ac:picMkLst>
        </pc:picChg>
      </pc:sldChg>
      <pc:sldChg chg="add del">
        <pc:chgData name="Antônio Gomes Sales Filho" userId="cf447a5d-d961-4b9e-ac81-bf66b74090ce" providerId="ADAL" clId="{3283AC3C-6BC3-416F-8420-7350FFCF7053}" dt="2021-06-01T17:55:57.769" v="182" actId="47"/>
        <pc:sldMkLst>
          <pc:docMk/>
          <pc:sldMk cId="269173938" sldId="442"/>
        </pc:sldMkLst>
      </pc:sldChg>
      <pc:sldChg chg="addSp delSp modSp mod">
        <pc:chgData name="Antônio Gomes Sales Filho" userId="cf447a5d-d961-4b9e-ac81-bf66b74090ce" providerId="ADAL" clId="{3283AC3C-6BC3-416F-8420-7350FFCF7053}" dt="2021-06-01T17:56:46.347" v="191" actId="1076"/>
        <pc:sldMkLst>
          <pc:docMk/>
          <pc:sldMk cId="1497631334" sldId="443"/>
        </pc:sldMkLst>
        <pc:spChg chg="mod">
          <ac:chgData name="Antônio Gomes Sales Filho" userId="cf447a5d-d961-4b9e-ac81-bf66b74090ce" providerId="ADAL" clId="{3283AC3C-6BC3-416F-8420-7350FFCF7053}" dt="2021-06-01T17:55:12.513" v="169" actId="20577"/>
          <ac:spMkLst>
            <pc:docMk/>
            <pc:sldMk cId="1497631334" sldId="443"/>
            <ac:spMk id="8" creationId="{078FFF8D-4618-4BE9-BDE7-213380F0E222}"/>
          </ac:spMkLst>
        </pc:spChg>
        <pc:picChg chg="add del">
          <ac:chgData name="Antônio Gomes Sales Filho" userId="cf447a5d-d961-4b9e-ac81-bf66b74090ce" providerId="ADAL" clId="{3283AC3C-6BC3-416F-8420-7350FFCF7053}" dt="2021-06-01T17:56:40.144" v="188" actId="478"/>
          <ac:picMkLst>
            <pc:docMk/>
            <pc:sldMk cId="1497631334" sldId="443"/>
            <ac:picMk id="5" creationId="{AD664F54-E85A-4729-8624-E05C61F334BA}"/>
          </ac:picMkLst>
        </pc:picChg>
        <pc:picChg chg="add del mod">
          <ac:chgData name="Antônio Gomes Sales Filho" userId="cf447a5d-d961-4b9e-ac81-bf66b74090ce" providerId="ADAL" clId="{3283AC3C-6BC3-416F-8420-7350FFCF7053}" dt="2021-06-01T17:55:55.473" v="180" actId="22"/>
          <ac:picMkLst>
            <pc:docMk/>
            <pc:sldMk cId="1497631334" sldId="443"/>
            <ac:picMk id="6" creationId="{86A8E2A8-4665-41D1-A441-AD33914B0D88}"/>
          </ac:picMkLst>
        </pc:picChg>
        <pc:picChg chg="add mod">
          <ac:chgData name="Antônio Gomes Sales Filho" userId="cf447a5d-d961-4b9e-ac81-bf66b74090ce" providerId="ADAL" clId="{3283AC3C-6BC3-416F-8420-7350FFCF7053}" dt="2021-06-01T17:56:46.347" v="191" actId="1076"/>
          <ac:picMkLst>
            <pc:docMk/>
            <pc:sldMk cId="1497631334" sldId="443"/>
            <ac:picMk id="9" creationId="{75D7A9C7-2E98-43CA-A48E-D9076177DC50}"/>
          </ac:picMkLst>
        </pc:picChg>
      </pc:sldChg>
      <pc:sldChg chg="modSp">
        <pc:chgData name="Antônio Gomes Sales Filho" userId="cf447a5d-d961-4b9e-ac81-bf66b74090ce" providerId="ADAL" clId="{3283AC3C-6BC3-416F-8420-7350FFCF7053}" dt="2021-06-01T17:55:37.723" v="176" actId="20577"/>
        <pc:sldMkLst>
          <pc:docMk/>
          <pc:sldMk cId="1665447891" sldId="444"/>
        </pc:sldMkLst>
        <pc:spChg chg="mod">
          <ac:chgData name="Antônio Gomes Sales Filho" userId="cf447a5d-d961-4b9e-ac81-bf66b74090ce" providerId="ADAL" clId="{3283AC3C-6BC3-416F-8420-7350FFCF7053}" dt="2021-06-01T17:55:37.723" v="176" actId="20577"/>
          <ac:spMkLst>
            <pc:docMk/>
            <pc:sldMk cId="1665447891" sldId="444"/>
            <ac:spMk id="8" creationId="{078FFF8D-4618-4BE9-BDE7-213380F0E222}"/>
          </ac:spMkLst>
        </pc:spChg>
      </pc:sldChg>
      <pc:sldChg chg="addSp delSp modSp mod">
        <pc:chgData name="Antônio Gomes Sales Filho" userId="cf447a5d-d961-4b9e-ac81-bf66b74090ce" providerId="ADAL" clId="{3283AC3C-6BC3-416F-8420-7350FFCF7053}" dt="2021-06-01T18:01:39.230" v="196" actId="1076"/>
        <pc:sldMkLst>
          <pc:docMk/>
          <pc:sldMk cId="1907128428" sldId="449"/>
        </pc:sldMkLst>
        <pc:picChg chg="del">
          <ac:chgData name="Antônio Gomes Sales Filho" userId="cf447a5d-d961-4b9e-ac81-bf66b74090ce" providerId="ADAL" clId="{3283AC3C-6BC3-416F-8420-7350FFCF7053}" dt="2021-06-01T18:01:33.436" v="192" actId="478"/>
          <ac:picMkLst>
            <pc:docMk/>
            <pc:sldMk cId="1907128428" sldId="449"/>
            <ac:picMk id="4" creationId="{46A94930-D6AB-4895-B921-B9CEEF0AA0A9}"/>
          </ac:picMkLst>
        </pc:picChg>
        <pc:picChg chg="add mod">
          <ac:chgData name="Antônio Gomes Sales Filho" userId="cf447a5d-d961-4b9e-ac81-bf66b74090ce" providerId="ADAL" clId="{3283AC3C-6BC3-416F-8420-7350FFCF7053}" dt="2021-06-01T18:01:39.230" v="196" actId="1076"/>
          <ac:picMkLst>
            <pc:docMk/>
            <pc:sldMk cId="1907128428" sldId="449"/>
            <ac:picMk id="6" creationId="{263F416F-C3D4-4DA4-961A-CE10794E3D65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2:03.219" v="200" actId="1076"/>
        <pc:sldMkLst>
          <pc:docMk/>
          <pc:sldMk cId="1066235082" sldId="451"/>
        </pc:sldMkLst>
        <pc:picChg chg="del">
          <ac:chgData name="Antônio Gomes Sales Filho" userId="cf447a5d-d961-4b9e-ac81-bf66b74090ce" providerId="ADAL" clId="{3283AC3C-6BC3-416F-8420-7350FFCF7053}" dt="2021-06-01T18:01:45.257" v="197" actId="478"/>
          <ac:picMkLst>
            <pc:docMk/>
            <pc:sldMk cId="1066235082" sldId="451"/>
            <ac:picMk id="4" creationId="{609330C7-65BC-455E-9CD1-0F48ABC0A17A}"/>
          </ac:picMkLst>
        </pc:picChg>
        <pc:picChg chg="add mod">
          <ac:chgData name="Antônio Gomes Sales Filho" userId="cf447a5d-d961-4b9e-ac81-bf66b74090ce" providerId="ADAL" clId="{3283AC3C-6BC3-416F-8420-7350FFCF7053}" dt="2021-06-01T18:02:03.219" v="200" actId="1076"/>
          <ac:picMkLst>
            <pc:docMk/>
            <pc:sldMk cId="1066235082" sldId="451"/>
            <ac:picMk id="5" creationId="{68E05516-6B28-492F-8352-69B9CEF31403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2:52.189" v="204" actId="1076"/>
        <pc:sldMkLst>
          <pc:docMk/>
          <pc:sldMk cId="1777209567" sldId="453"/>
        </pc:sldMkLst>
        <pc:picChg chg="del">
          <ac:chgData name="Antônio Gomes Sales Filho" userId="cf447a5d-d961-4b9e-ac81-bf66b74090ce" providerId="ADAL" clId="{3283AC3C-6BC3-416F-8420-7350FFCF7053}" dt="2021-06-01T18:02:47.567" v="201" actId="478"/>
          <ac:picMkLst>
            <pc:docMk/>
            <pc:sldMk cId="1777209567" sldId="453"/>
            <ac:picMk id="5" creationId="{15D8BD4A-B338-48C2-B833-2337957A9F6E}"/>
          </ac:picMkLst>
        </pc:picChg>
        <pc:picChg chg="add mod">
          <ac:chgData name="Antônio Gomes Sales Filho" userId="cf447a5d-d961-4b9e-ac81-bf66b74090ce" providerId="ADAL" clId="{3283AC3C-6BC3-416F-8420-7350FFCF7053}" dt="2021-06-01T18:02:52.189" v="204" actId="1076"/>
          <ac:picMkLst>
            <pc:docMk/>
            <pc:sldMk cId="1777209567" sldId="453"/>
            <ac:picMk id="6" creationId="{91F4B64C-264A-428E-8E3D-4E6BCC707ACF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3:17.077" v="208" actId="1076"/>
        <pc:sldMkLst>
          <pc:docMk/>
          <pc:sldMk cId="3052704462" sldId="455"/>
        </pc:sldMkLst>
        <pc:picChg chg="del">
          <ac:chgData name="Antônio Gomes Sales Filho" userId="cf447a5d-d961-4b9e-ac81-bf66b74090ce" providerId="ADAL" clId="{3283AC3C-6BC3-416F-8420-7350FFCF7053}" dt="2021-06-01T18:02:57.956" v="205" actId="478"/>
          <ac:picMkLst>
            <pc:docMk/>
            <pc:sldMk cId="3052704462" sldId="455"/>
            <ac:picMk id="5" creationId="{8575DDF2-4905-4374-925C-769D121CB801}"/>
          </ac:picMkLst>
        </pc:picChg>
        <pc:picChg chg="add mod">
          <ac:chgData name="Antônio Gomes Sales Filho" userId="cf447a5d-d961-4b9e-ac81-bf66b74090ce" providerId="ADAL" clId="{3283AC3C-6BC3-416F-8420-7350FFCF7053}" dt="2021-06-01T18:03:17.077" v="208" actId="1076"/>
          <ac:picMkLst>
            <pc:docMk/>
            <pc:sldMk cId="3052704462" sldId="455"/>
            <ac:picMk id="6" creationId="{C44CB9B2-F6D5-4966-9419-0296FE95EFD0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3:52.507" v="212" actId="1076"/>
        <pc:sldMkLst>
          <pc:docMk/>
          <pc:sldMk cId="4083583705" sldId="457"/>
        </pc:sldMkLst>
        <pc:picChg chg="del">
          <ac:chgData name="Antônio Gomes Sales Filho" userId="cf447a5d-d961-4b9e-ac81-bf66b74090ce" providerId="ADAL" clId="{3283AC3C-6BC3-416F-8420-7350FFCF7053}" dt="2021-06-01T18:03:21.828" v="209" actId="478"/>
          <ac:picMkLst>
            <pc:docMk/>
            <pc:sldMk cId="4083583705" sldId="457"/>
            <ac:picMk id="5" creationId="{69F5AC02-357C-4B83-808F-8409717FA51E}"/>
          </ac:picMkLst>
        </pc:picChg>
        <pc:picChg chg="add mod">
          <ac:chgData name="Antônio Gomes Sales Filho" userId="cf447a5d-d961-4b9e-ac81-bf66b74090ce" providerId="ADAL" clId="{3283AC3C-6BC3-416F-8420-7350FFCF7053}" dt="2021-06-01T18:03:52.507" v="212" actId="1076"/>
          <ac:picMkLst>
            <pc:docMk/>
            <pc:sldMk cId="4083583705" sldId="457"/>
            <ac:picMk id="6" creationId="{48CFF2A6-78C3-49AF-A2F6-A2E5E1622123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4:12.754" v="216" actId="1076"/>
        <pc:sldMkLst>
          <pc:docMk/>
          <pc:sldMk cId="4115924802" sldId="459"/>
        </pc:sldMkLst>
        <pc:picChg chg="del">
          <ac:chgData name="Antônio Gomes Sales Filho" userId="cf447a5d-d961-4b9e-ac81-bf66b74090ce" providerId="ADAL" clId="{3283AC3C-6BC3-416F-8420-7350FFCF7053}" dt="2021-06-01T18:03:57.618" v="213" actId="478"/>
          <ac:picMkLst>
            <pc:docMk/>
            <pc:sldMk cId="4115924802" sldId="459"/>
            <ac:picMk id="5" creationId="{A13544EA-1CE0-4295-AB19-12945F773BAE}"/>
          </ac:picMkLst>
        </pc:picChg>
        <pc:picChg chg="add mod">
          <ac:chgData name="Antônio Gomes Sales Filho" userId="cf447a5d-d961-4b9e-ac81-bf66b74090ce" providerId="ADAL" clId="{3283AC3C-6BC3-416F-8420-7350FFCF7053}" dt="2021-06-01T18:04:12.754" v="216" actId="1076"/>
          <ac:picMkLst>
            <pc:docMk/>
            <pc:sldMk cId="4115924802" sldId="459"/>
            <ac:picMk id="6" creationId="{9DA147B6-24EA-4A4A-9D88-0B6D632E51F0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5:27.773" v="220" actId="1076"/>
        <pc:sldMkLst>
          <pc:docMk/>
          <pc:sldMk cId="3088965065" sldId="461"/>
        </pc:sldMkLst>
        <pc:picChg chg="del">
          <ac:chgData name="Antônio Gomes Sales Filho" userId="cf447a5d-d961-4b9e-ac81-bf66b74090ce" providerId="ADAL" clId="{3283AC3C-6BC3-416F-8420-7350FFCF7053}" dt="2021-06-01T18:05:10.426" v="217" actId="478"/>
          <ac:picMkLst>
            <pc:docMk/>
            <pc:sldMk cId="3088965065" sldId="461"/>
            <ac:picMk id="4" creationId="{219245D2-8625-45E1-AD9C-92BE79472608}"/>
          </ac:picMkLst>
        </pc:picChg>
        <pc:picChg chg="add mod">
          <ac:chgData name="Antônio Gomes Sales Filho" userId="cf447a5d-d961-4b9e-ac81-bf66b74090ce" providerId="ADAL" clId="{3283AC3C-6BC3-416F-8420-7350FFCF7053}" dt="2021-06-01T18:05:27.773" v="220" actId="1076"/>
          <ac:picMkLst>
            <pc:docMk/>
            <pc:sldMk cId="3088965065" sldId="461"/>
            <ac:picMk id="6" creationId="{286FD335-C190-4EAD-9D69-518F1728C915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5:58.903" v="224" actId="1076"/>
        <pc:sldMkLst>
          <pc:docMk/>
          <pc:sldMk cId="2779231909" sldId="463"/>
        </pc:sldMkLst>
        <pc:picChg chg="del">
          <ac:chgData name="Antônio Gomes Sales Filho" userId="cf447a5d-d961-4b9e-ac81-bf66b74090ce" providerId="ADAL" clId="{3283AC3C-6BC3-416F-8420-7350FFCF7053}" dt="2021-06-01T18:05:36.067" v="221" actId="478"/>
          <ac:picMkLst>
            <pc:docMk/>
            <pc:sldMk cId="2779231909" sldId="463"/>
            <ac:picMk id="4" creationId="{DCA5D6D8-ED17-478B-B76E-FCBE4CCAA8F4}"/>
          </ac:picMkLst>
        </pc:picChg>
        <pc:picChg chg="add mod">
          <ac:chgData name="Antônio Gomes Sales Filho" userId="cf447a5d-d961-4b9e-ac81-bf66b74090ce" providerId="ADAL" clId="{3283AC3C-6BC3-416F-8420-7350FFCF7053}" dt="2021-06-01T18:05:58.903" v="224" actId="1076"/>
          <ac:picMkLst>
            <pc:docMk/>
            <pc:sldMk cId="2779231909" sldId="463"/>
            <ac:picMk id="5" creationId="{3F448026-AC75-48ED-A875-B02323E1A90B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6:40.174" v="229" actId="1076"/>
        <pc:sldMkLst>
          <pc:docMk/>
          <pc:sldMk cId="2176101049" sldId="465"/>
        </pc:sldMkLst>
        <pc:picChg chg="del">
          <ac:chgData name="Antônio Gomes Sales Filho" userId="cf447a5d-d961-4b9e-ac81-bf66b74090ce" providerId="ADAL" clId="{3283AC3C-6BC3-416F-8420-7350FFCF7053}" dt="2021-06-01T18:06:29.710" v="225" actId="478"/>
          <ac:picMkLst>
            <pc:docMk/>
            <pc:sldMk cId="2176101049" sldId="465"/>
            <ac:picMk id="5" creationId="{A39641AD-D0FE-4797-BFAC-10A82B00D5B3}"/>
          </ac:picMkLst>
        </pc:picChg>
        <pc:picChg chg="add mod">
          <ac:chgData name="Antônio Gomes Sales Filho" userId="cf447a5d-d961-4b9e-ac81-bf66b74090ce" providerId="ADAL" clId="{3283AC3C-6BC3-416F-8420-7350FFCF7053}" dt="2021-06-01T18:06:40.174" v="229" actId="1076"/>
          <ac:picMkLst>
            <pc:docMk/>
            <pc:sldMk cId="2176101049" sldId="465"/>
            <ac:picMk id="6" creationId="{0EEACB6C-D239-45C2-B1C8-0AE56D40ED89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7:01.462" v="233" actId="1076"/>
        <pc:sldMkLst>
          <pc:docMk/>
          <pc:sldMk cId="3060716903" sldId="467"/>
        </pc:sldMkLst>
        <pc:picChg chg="del">
          <ac:chgData name="Antônio Gomes Sales Filho" userId="cf447a5d-d961-4b9e-ac81-bf66b74090ce" providerId="ADAL" clId="{3283AC3C-6BC3-416F-8420-7350FFCF7053}" dt="2021-06-01T18:06:46.189" v="230" actId="478"/>
          <ac:picMkLst>
            <pc:docMk/>
            <pc:sldMk cId="3060716903" sldId="467"/>
            <ac:picMk id="5" creationId="{E1639F47-6AF6-4B05-9E2A-7141015CFAD7}"/>
          </ac:picMkLst>
        </pc:picChg>
        <pc:picChg chg="add mod">
          <ac:chgData name="Antônio Gomes Sales Filho" userId="cf447a5d-d961-4b9e-ac81-bf66b74090ce" providerId="ADAL" clId="{3283AC3C-6BC3-416F-8420-7350FFCF7053}" dt="2021-06-01T18:07:01.462" v="233" actId="1076"/>
          <ac:picMkLst>
            <pc:docMk/>
            <pc:sldMk cId="3060716903" sldId="467"/>
            <ac:picMk id="6" creationId="{957CB4ED-FAF3-4112-A152-088BBC9697CB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7:26.593" v="238" actId="1076"/>
        <pc:sldMkLst>
          <pc:docMk/>
          <pc:sldMk cId="1203926161" sldId="469"/>
        </pc:sldMkLst>
        <pc:picChg chg="del">
          <ac:chgData name="Antônio Gomes Sales Filho" userId="cf447a5d-d961-4b9e-ac81-bf66b74090ce" providerId="ADAL" clId="{3283AC3C-6BC3-416F-8420-7350FFCF7053}" dt="2021-06-01T18:07:06.449" v="234" actId="478"/>
          <ac:picMkLst>
            <pc:docMk/>
            <pc:sldMk cId="1203926161" sldId="469"/>
            <ac:picMk id="5" creationId="{9160E92A-2346-4628-A6C9-8F9F717D1FBA}"/>
          </ac:picMkLst>
        </pc:picChg>
        <pc:picChg chg="add mod">
          <ac:chgData name="Antônio Gomes Sales Filho" userId="cf447a5d-d961-4b9e-ac81-bf66b74090ce" providerId="ADAL" clId="{3283AC3C-6BC3-416F-8420-7350FFCF7053}" dt="2021-06-01T18:07:26.593" v="238" actId="1076"/>
          <ac:picMkLst>
            <pc:docMk/>
            <pc:sldMk cId="1203926161" sldId="469"/>
            <ac:picMk id="6" creationId="{E41E656B-9265-4362-89D6-D25682385344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7:48.083" v="242" actId="1076"/>
        <pc:sldMkLst>
          <pc:docMk/>
          <pc:sldMk cId="3410235689" sldId="471"/>
        </pc:sldMkLst>
        <pc:picChg chg="del">
          <ac:chgData name="Antônio Gomes Sales Filho" userId="cf447a5d-d961-4b9e-ac81-bf66b74090ce" providerId="ADAL" clId="{3283AC3C-6BC3-416F-8420-7350FFCF7053}" dt="2021-06-01T18:07:43.101" v="239" actId="478"/>
          <ac:picMkLst>
            <pc:docMk/>
            <pc:sldMk cId="3410235689" sldId="471"/>
            <ac:picMk id="5" creationId="{C4A3A78C-025A-440B-9337-0EBA50210490}"/>
          </ac:picMkLst>
        </pc:picChg>
        <pc:picChg chg="add mod">
          <ac:chgData name="Antônio Gomes Sales Filho" userId="cf447a5d-d961-4b9e-ac81-bf66b74090ce" providerId="ADAL" clId="{3283AC3C-6BC3-416F-8420-7350FFCF7053}" dt="2021-06-01T18:07:48.083" v="242" actId="1076"/>
          <ac:picMkLst>
            <pc:docMk/>
            <pc:sldMk cId="3410235689" sldId="471"/>
            <ac:picMk id="6" creationId="{01701B9F-2EE0-49D3-9B32-E37A2C218ACB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8:26.172" v="246" actId="1076"/>
        <pc:sldMkLst>
          <pc:docMk/>
          <pc:sldMk cId="2606250554" sldId="473"/>
        </pc:sldMkLst>
        <pc:picChg chg="del">
          <ac:chgData name="Antônio Gomes Sales Filho" userId="cf447a5d-d961-4b9e-ac81-bf66b74090ce" providerId="ADAL" clId="{3283AC3C-6BC3-416F-8420-7350FFCF7053}" dt="2021-06-01T18:08:20.872" v="243" actId="478"/>
          <ac:picMkLst>
            <pc:docMk/>
            <pc:sldMk cId="2606250554" sldId="473"/>
            <ac:picMk id="4" creationId="{DDA40996-D93A-4E01-9579-E5AE88AC1AAC}"/>
          </ac:picMkLst>
        </pc:picChg>
        <pc:picChg chg="add mod">
          <ac:chgData name="Antônio Gomes Sales Filho" userId="cf447a5d-d961-4b9e-ac81-bf66b74090ce" providerId="ADAL" clId="{3283AC3C-6BC3-416F-8420-7350FFCF7053}" dt="2021-06-01T18:08:26.172" v="246" actId="1076"/>
          <ac:picMkLst>
            <pc:docMk/>
            <pc:sldMk cId="2606250554" sldId="473"/>
            <ac:picMk id="6" creationId="{1F0ECE72-203B-4A4E-947A-E3861164A3CE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09:51.337" v="250" actId="1076"/>
        <pc:sldMkLst>
          <pc:docMk/>
          <pc:sldMk cId="3198419002" sldId="479"/>
        </pc:sldMkLst>
        <pc:picChg chg="del">
          <ac:chgData name="Antônio Gomes Sales Filho" userId="cf447a5d-d961-4b9e-ac81-bf66b74090ce" providerId="ADAL" clId="{3283AC3C-6BC3-416F-8420-7350FFCF7053}" dt="2021-06-01T18:09:45.782" v="247" actId="478"/>
          <ac:picMkLst>
            <pc:docMk/>
            <pc:sldMk cId="3198419002" sldId="479"/>
            <ac:picMk id="5" creationId="{72E70686-F43F-4B86-9EF6-C3AE2B4754F2}"/>
          </ac:picMkLst>
        </pc:picChg>
        <pc:picChg chg="add mod">
          <ac:chgData name="Antônio Gomes Sales Filho" userId="cf447a5d-d961-4b9e-ac81-bf66b74090ce" providerId="ADAL" clId="{3283AC3C-6BC3-416F-8420-7350FFCF7053}" dt="2021-06-01T18:09:51.337" v="250" actId="1076"/>
          <ac:picMkLst>
            <pc:docMk/>
            <pc:sldMk cId="3198419002" sldId="479"/>
            <ac:picMk id="6" creationId="{F0730414-D2D5-491C-AFCE-37CE1431FF2D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8:10:12.623" v="254" actId="1076"/>
        <pc:sldMkLst>
          <pc:docMk/>
          <pc:sldMk cId="3632629994" sldId="483"/>
        </pc:sldMkLst>
        <pc:picChg chg="del">
          <ac:chgData name="Antônio Gomes Sales Filho" userId="cf447a5d-d961-4b9e-ac81-bf66b74090ce" providerId="ADAL" clId="{3283AC3C-6BC3-416F-8420-7350FFCF7053}" dt="2021-06-01T18:09:56.372" v="251" actId="478"/>
          <ac:picMkLst>
            <pc:docMk/>
            <pc:sldMk cId="3632629994" sldId="483"/>
            <ac:picMk id="5" creationId="{F14CB2EE-4329-44D2-A683-1205350D779F}"/>
          </ac:picMkLst>
        </pc:picChg>
        <pc:picChg chg="add mod">
          <ac:chgData name="Antônio Gomes Sales Filho" userId="cf447a5d-d961-4b9e-ac81-bf66b74090ce" providerId="ADAL" clId="{3283AC3C-6BC3-416F-8420-7350FFCF7053}" dt="2021-06-01T18:10:12.623" v="254" actId="1076"/>
          <ac:picMkLst>
            <pc:docMk/>
            <pc:sldMk cId="3632629994" sldId="483"/>
            <ac:picMk id="6" creationId="{3ED33D0B-5F0D-4B0D-A486-7E0A62C922AD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28:21.625" v="19" actId="1076"/>
        <pc:sldMkLst>
          <pc:docMk/>
          <pc:sldMk cId="200504926" sldId="485"/>
        </pc:sldMkLst>
        <pc:picChg chg="add mod">
          <ac:chgData name="Antônio Gomes Sales Filho" userId="cf447a5d-d961-4b9e-ac81-bf66b74090ce" providerId="ADAL" clId="{3283AC3C-6BC3-416F-8420-7350FFCF7053}" dt="2021-06-01T17:28:21.625" v="19" actId="1076"/>
          <ac:picMkLst>
            <pc:docMk/>
            <pc:sldMk cId="200504926" sldId="485"/>
            <ac:picMk id="5" creationId="{7C7F01DF-A447-462C-945D-D8EAB361556A}"/>
          </ac:picMkLst>
        </pc:picChg>
        <pc:picChg chg="del">
          <ac:chgData name="Antônio Gomes Sales Filho" userId="cf447a5d-d961-4b9e-ac81-bf66b74090ce" providerId="ADAL" clId="{3283AC3C-6BC3-416F-8420-7350FFCF7053}" dt="2021-06-01T17:28:13.996" v="16" actId="478"/>
          <ac:picMkLst>
            <pc:docMk/>
            <pc:sldMk cId="200504926" sldId="485"/>
            <ac:picMk id="6" creationId="{11C97AA5-5919-4CC6-AF4D-05318B99E007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32:23.740" v="38" actId="1076"/>
        <pc:sldMkLst>
          <pc:docMk/>
          <pc:sldMk cId="559814407" sldId="487"/>
        </pc:sldMkLst>
        <pc:picChg chg="del">
          <ac:chgData name="Antônio Gomes Sales Filho" userId="cf447a5d-d961-4b9e-ac81-bf66b74090ce" providerId="ADAL" clId="{3283AC3C-6BC3-416F-8420-7350FFCF7053}" dt="2021-06-01T17:32:15.694" v="35" actId="478"/>
          <ac:picMkLst>
            <pc:docMk/>
            <pc:sldMk cId="559814407" sldId="487"/>
            <ac:picMk id="5" creationId="{F14CB2EE-4329-44D2-A683-1205350D779F}"/>
          </ac:picMkLst>
        </pc:picChg>
        <pc:picChg chg="add mod">
          <ac:chgData name="Antônio Gomes Sales Filho" userId="cf447a5d-d961-4b9e-ac81-bf66b74090ce" providerId="ADAL" clId="{3283AC3C-6BC3-416F-8420-7350FFCF7053}" dt="2021-06-01T17:32:23.740" v="38" actId="1076"/>
          <ac:picMkLst>
            <pc:docMk/>
            <pc:sldMk cId="559814407" sldId="487"/>
            <ac:picMk id="6" creationId="{95AE34F4-CFFD-4329-8665-00F72A094F99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36:38.670" v="63" actId="1076"/>
        <pc:sldMkLst>
          <pc:docMk/>
          <pc:sldMk cId="891576299" sldId="488"/>
        </pc:sldMkLst>
        <pc:picChg chg="add mod">
          <ac:chgData name="Antônio Gomes Sales Filho" userId="cf447a5d-d961-4b9e-ac81-bf66b74090ce" providerId="ADAL" clId="{3283AC3C-6BC3-416F-8420-7350FFCF7053}" dt="2021-06-01T17:36:38.670" v="63" actId="1076"/>
          <ac:picMkLst>
            <pc:docMk/>
            <pc:sldMk cId="891576299" sldId="488"/>
            <ac:picMk id="5" creationId="{3B040392-DFA6-4984-A4A4-D5B88BE49C20}"/>
          </ac:picMkLst>
        </pc:picChg>
        <pc:picChg chg="del">
          <ac:chgData name="Antônio Gomes Sales Filho" userId="cf447a5d-d961-4b9e-ac81-bf66b74090ce" providerId="ADAL" clId="{3283AC3C-6BC3-416F-8420-7350FFCF7053}" dt="2021-06-01T17:36:16.276" v="60" actId="478"/>
          <ac:picMkLst>
            <pc:docMk/>
            <pc:sldMk cId="891576299" sldId="488"/>
            <ac:picMk id="6" creationId="{A79158B3-4A69-4CAD-A0AB-718C076427C5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36:09.755" v="59" actId="1076"/>
        <pc:sldMkLst>
          <pc:docMk/>
          <pc:sldMk cId="3160796425" sldId="489"/>
        </pc:sldMkLst>
        <pc:picChg chg="add mod">
          <ac:chgData name="Antônio Gomes Sales Filho" userId="cf447a5d-d961-4b9e-ac81-bf66b74090ce" providerId="ADAL" clId="{3283AC3C-6BC3-416F-8420-7350FFCF7053}" dt="2021-06-01T17:36:09.755" v="59" actId="1076"/>
          <ac:picMkLst>
            <pc:docMk/>
            <pc:sldMk cId="3160796425" sldId="489"/>
            <ac:picMk id="5" creationId="{7CED860F-0310-4012-B4F6-4B566D92723A}"/>
          </ac:picMkLst>
        </pc:picChg>
        <pc:picChg chg="del">
          <ac:chgData name="Antônio Gomes Sales Filho" userId="cf447a5d-d961-4b9e-ac81-bf66b74090ce" providerId="ADAL" clId="{3283AC3C-6BC3-416F-8420-7350FFCF7053}" dt="2021-06-01T17:35:39.285" v="56" actId="478"/>
          <ac:picMkLst>
            <pc:docMk/>
            <pc:sldMk cId="3160796425" sldId="489"/>
            <ac:picMk id="6" creationId="{21713E4B-6739-4A5E-A006-39A877E8B140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1:59.763" v="82" actId="1076"/>
        <pc:sldMkLst>
          <pc:docMk/>
          <pc:sldMk cId="998759414" sldId="491"/>
        </pc:sldMkLst>
        <pc:picChg chg="del">
          <ac:chgData name="Antônio Gomes Sales Filho" userId="cf447a5d-d961-4b9e-ac81-bf66b74090ce" providerId="ADAL" clId="{3283AC3C-6BC3-416F-8420-7350FFCF7053}" dt="2021-06-01T17:41:51.194" v="77" actId="478"/>
          <ac:picMkLst>
            <pc:docMk/>
            <pc:sldMk cId="998759414" sldId="491"/>
            <ac:picMk id="5" creationId="{07B73659-C79C-4302-8087-E23C60E3B28E}"/>
          </ac:picMkLst>
        </pc:picChg>
        <pc:picChg chg="add mod">
          <ac:chgData name="Antônio Gomes Sales Filho" userId="cf447a5d-d961-4b9e-ac81-bf66b74090ce" providerId="ADAL" clId="{3283AC3C-6BC3-416F-8420-7350FFCF7053}" dt="2021-06-01T17:41:59.763" v="82" actId="1076"/>
          <ac:picMkLst>
            <pc:docMk/>
            <pc:sldMk cId="998759414" sldId="491"/>
            <ac:picMk id="6" creationId="{BA1957E9-0DD3-4E8D-87D5-AA472EF5B22E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4:52.487" v="99" actId="1076"/>
        <pc:sldMkLst>
          <pc:docMk/>
          <pc:sldMk cId="3837589909" sldId="492"/>
        </pc:sldMkLst>
        <pc:picChg chg="add mod">
          <ac:chgData name="Antônio Gomes Sales Filho" userId="cf447a5d-d961-4b9e-ac81-bf66b74090ce" providerId="ADAL" clId="{3283AC3C-6BC3-416F-8420-7350FFCF7053}" dt="2021-06-01T17:44:52.487" v="99" actId="1076"/>
          <ac:picMkLst>
            <pc:docMk/>
            <pc:sldMk cId="3837589909" sldId="492"/>
            <ac:picMk id="5" creationId="{4896D678-DCB7-4CFB-B24C-85272874DFC9}"/>
          </ac:picMkLst>
        </pc:picChg>
        <pc:picChg chg="del">
          <ac:chgData name="Antônio Gomes Sales Filho" userId="cf447a5d-d961-4b9e-ac81-bf66b74090ce" providerId="ADAL" clId="{3283AC3C-6BC3-416F-8420-7350FFCF7053}" dt="2021-06-01T17:44:47.057" v="96" actId="478"/>
          <ac:picMkLst>
            <pc:docMk/>
            <pc:sldMk cId="3837589909" sldId="492"/>
            <ac:picMk id="6" creationId="{04666A79-D043-4B8C-9E07-A081AEBAB361}"/>
          </ac:picMkLst>
        </pc:picChg>
      </pc:sldChg>
      <pc:sldChg chg="addSp delSp modSp mod">
        <pc:chgData name="Antônio Gomes Sales Filho" userId="cf447a5d-d961-4b9e-ac81-bf66b74090ce" providerId="ADAL" clId="{3283AC3C-6BC3-416F-8420-7350FFCF7053}" dt="2021-06-01T17:47:19.510" v="115" actId="1076"/>
        <pc:sldMkLst>
          <pc:docMk/>
          <pc:sldMk cId="700027071" sldId="493"/>
        </pc:sldMkLst>
        <pc:picChg chg="del">
          <ac:chgData name="Antônio Gomes Sales Filho" userId="cf447a5d-d961-4b9e-ac81-bf66b74090ce" providerId="ADAL" clId="{3283AC3C-6BC3-416F-8420-7350FFCF7053}" dt="2021-06-01T17:46:56.561" v="112" actId="478"/>
          <ac:picMkLst>
            <pc:docMk/>
            <pc:sldMk cId="700027071" sldId="493"/>
            <ac:picMk id="5" creationId="{8B5E466D-E07C-4617-93F5-6A97266653FC}"/>
          </ac:picMkLst>
        </pc:picChg>
        <pc:picChg chg="add mod">
          <ac:chgData name="Antônio Gomes Sales Filho" userId="cf447a5d-d961-4b9e-ac81-bf66b74090ce" providerId="ADAL" clId="{3283AC3C-6BC3-416F-8420-7350FFCF7053}" dt="2021-06-01T17:47:19.510" v="115" actId="1076"/>
          <ac:picMkLst>
            <pc:docMk/>
            <pc:sldMk cId="700027071" sldId="493"/>
            <ac:picMk id="6" creationId="{4DB477CE-4A9E-4A46-86AA-95177561E8C5}"/>
          </ac:picMkLst>
        </pc:picChg>
      </pc:sldChg>
    </pc:docChg>
  </pc:docChgLst>
  <pc:docChgLst>
    <pc:chgData name="Antônio Gomes Sales Filho" userId="cf447a5d-d961-4b9e-ac81-bf66b74090ce" providerId="ADAL" clId="{A5B44A4D-E0C8-4320-BC30-D93961B5ECDB}"/>
    <pc:docChg chg="undo custSel addSld delSld modSld sldOrd">
      <pc:chgData name="Antônio Gomes Sales Filho" userId="cf447a5d-d961-4b9e-ac81-bf66b74090ce" providerId="ADAL" clId="{A5B44A4D-E0C8-4320-BC30-D93961B5ECDB}" dt="2021-06-14T18:52:27.200" v="179"/>
      <pc:docMkLst>
        <pc:docMk/>
      </pc:docMkLst>
      <pc:sldChg chg="addSp delSp modSp mod">
        <pc:chgData name="Antônio Gomes Sales Filho" userId="cf447a5d-d961-4b9e-ac81-bf66b74090ce" providerId="ADAL" clId="{A5B44A4D-E0C8-4320-BC30-D93961B5ECDB}" dt="2021-06-04T22:55:44.304" v="163" actId="1076"/>
        <pc:sldMkLst>
          <pc:docMk/>
          <pc:sldMk cId="3518855186" sldId="304"/>
        </pc:sldMkLst>
        <pc:spChg chg="mod">
          <ac:chgData name="Antônio Gomes Sales Filho" userId="cf447a5d-d961-4b9e-ac81-bf66b74090ce" providerId="ADAL" clId="{A5B44A4D-E0C8-4320-BC30-D93961B5ECDB}" dt="2021-06-04T22:55:44.304" v="163" actId="1076"/>
          <ac:spMkLst>
            <pc:docMk/>
            <pc:sldMk cId="3518855186" sldId="304"/>
            <ac:spMk id="8" creationId="{375602E9-6347-476A-9EEC-266B9C5412EC}"/>
          </ac:spMkLst>
        </pc:spChg>
        <pc:picChg chg="add mod">
          <ac:chgData name="Antônio Gomes Sales Filho" userId="cf447a5d-d961-4b9e-ac81-bf66b74090ce" providerId="ADAL" clId="{A5B44A4D-E0C8-4320-BC30-D93961B5ECDB}" dt="2021-06-04T22:55:27.187" v="158" actId="1076"/>
          <ac:picMkLst>
            <pc:docMk/>
            <pc:sldMk cId="3518855186" sldId="304"/>
            <ac:picMk id="2" creationId="{C4A7D85D-46DF-4DBE-AC4D-46B9B8336C8C}"/>
          </ac:picMkLst>
        </pc:picChg>
        <pc:picChg chg="mod">
          <ac:chgData name="Antônio Gomes Sales Filho" userId="cf447a5d-d961-4b9e-ac81-bf66b74090ce" providerId="ADAL" clId="{A5B44A4D-E0C8-4320-BC30-D93961B5ECDB}" dt="2021-06-04T22:55:38.415" v="162" actId="1076"/>
          <ac:picMkLst>
            <pc:docMk/>
            <pc:sldMk cId="3518855186" sldId="304"/>
            <ac:picMk id="3" creationId="{00000000-0000-0000-0000-000000000000}"/>
          </ac:picMkLst>
        </pc:picChg>
        <pc:picChg chg="mod">
          <ac:chgData name="Antônio Gomes Sales Filho" userId="cf447a5d-d961-4b9e-ac81-bf66b74090ce" providerId="ADAL" clId="{A5B44A4D-E0C8-4320-BC30-D93961B5ECDB}" dt="2021-06-04T22:55:20.501" v="156" actId="1076"/>
          <ac:picMkLst>
            <pc:docMk/>
            <pc:sldMk cId="3518855186" sldId="304"/>
            <ac:picMk id="6" creationId="{B251496B-1BB1-4D55-8511-9EA3FAD56571}"/>
          </ac:picMkLst>
        </pc:picChg>
        <pc:picChg chg="mod">
          <ac:chgData name="Antônio Gomes Sales Filho" userId="cf447a5d-d961-4b9e-ac81-bf66b74090ce" providerId="ADAL" clId="{A5B44A4D-E0C8-4320-BC30-D93961B5ECDB}" dt="2021-06-04T22:55:16.793" v="155" actId="1076"/>
          <ac:picMkLst>
            <pc:docMk/>
            <pc:sldMk cId="3518855186" sldId="304"/>
            <ac:picMk id="7" creationId="{00000000-0000-0000-0000-000000000000}"/>
          </ac:picMkLst>
        </pc:picChg>
        <pc:picChg chg="del">
          <ac:chgData name="Antônio Gomes Sales Filho" userId="cf447a5d-d961-4b9e-ac81-bf66b74090ce" providerId="ADAL" clId="{A5B44A4D-E0C8-4320-BC30-D93961B5ECDB}" dt="2021-06-02T00:00:35.137" v="0" actId="478"/>
          <ac:picMkLst>
            <pc:docMk/>
            <pc:sldMk cId="3518855186" sldId="304"/>
            <ac:picMk id="1026" creationId="{4CE5E4E9-969F-46F1-BB1A-193214B9D921}"/>
          </ac:picMkLst>
        </pc:picChg>
      </pc:sldChg>
      <pc:sldChg chg="addSp delSp modSp">
        <pc:chgData name="Antônio Gomes Sales Filho" userId="cf447a5d-d961-4b9e-ac81-bf66b74090ce" providerId="ADAL" clId="{A5B44A4D-E0C8-4320-BC30-D93961B5ECDB}" dt="2021-06-02T00:04:30.434" v="19"/>
        <pc:sldMkLst>
          <pc:docMk/>
          <pc:sldMk cId="7144570" sldId="305"/>
        </pc:sldMkLst>
        <pc:picChg chg="add del mod">
          <ac:chgData name="Antônio Gomes Sales Filho" userId="cf447a5d-d961-4b9e-ac81-bf66b74090ce" providerId="ADAL" clId="{A5B44A4D-E0C8-4320-BC30-D93961B5ECDB}" dt="2021-06-02T00:04:30.434" v="19"/>
          <ac:picMkLst>
            <pc:docMk/>
            <pc:sldMk cId="7144570" sldId="305"/>
            <ac:picMk id="8" creationId="{99FF7A97-964D-4616-803C-42AA65BC5804}"/>
          </ac:picMkLst>
        </pc:picChg>
      </pc:sldChg>
      <pc:sldChg chg="addSp delSp modSp mod">
        <pc:chgData name="Antônio Gomes Sales Filho" userId="cf447a5d-d961-4b9e-ac81-bf66b74090ce" providerId="ADAL" clId="{A5B44A4D-E0C8-4320-BC30-D93961B5ECDB}" dt="2021-06-04T22:54:50.953" v="145" actId="1076"/>
        <pc:sldMkLst>
          <pc:docMk/>
          <pc:sldMk cId="3284285269" sldId="314"/>
        </pc:sldMkLst>
        <pc:spChg chg="add mod">
          <ac:chgData name="Antônio Gomes Sales Filho" userId="cf447a5d-d961-4b9e-ac81-bf66b74090ce" providerId="ADAL" clId="{A5B44A4D-E0C8-4320-BC30-D93961B5ECDB}" dt="2021-06-02T00:04:18.049" v="15" actId="2085"/>
          <ac:spMkLst>
            <pc:docMk/>
            <pc:sldMk cId="3284285269" sldId="314"/>
            <ac:spMk id="6" creationId="{7FD2DCC7-10B6-4565-A099-E8AF0553FA0C}"/>
          </ac:spMkLst>
        </pc:spChg>
        <pc:picChg chg="add mod">
          <ac:chgData name="Antônio Gomes Sales Filho" userId="cf447a5d-d961-4b9e-ac81-bf66b74090ce" providerId="ADAL" clId="{A5B44A4D-E0C8-4320-BC30-D93961B5ECDB}" dt="2021-06-04T22:54:48.833" v="144" actId="1076"/>
          <ac:picMkLst>
            <pc:docMk/>
            <pc:sldMk cId="3284285269" sldId="314"/>
            <ac:picMk id="3" creationId="{987C14DE-F2BC-4BFC-A901-D1C1763F00C4}"/>
          </ac:picMkLst>
        </pc:picChg>
        <pc:picChg chg="del">
          <ac:chgData name="Antônio Gomes Sales Filho" userId="cf447a5d-d961-4b9e-ac81-bf66b74090ce" providerId="ADAL" clId="{A5B44A4D-E0C8-4320-BC30-D93961B5ECDB}" dt="2021-06-02T00:01:53.032" v="1" actId="478"/>
          <ac:picMkLst>
            <pc:docMk/>
            <pc:sldMk cId="3284285269" sldId="314"/>
            <ac:picMk id="3" creationId="{D49AC40E-833F-4AD8-B6BC-F21014FADA70}"/>
          </ac:picMkLst>
        </pc:picChg>
        <pc:picChg chg="add del mod">
          <ac:chgData name="Antônio Gomes Sales Filho" userId="cf447a5d-d961-4b9e-ac81-bf66b74090ce" providerId="ADAL" clId="{A5B44A4D-E0C8-4320-BC30-D93961B5ECDB}" dt="2021-06-04T22:54:34.573" v="139" actId="478"/>
          <ac:picMkLst>
            <pc:docMk/>
            <pc:sldMk cId="3284285269" sldId="314"/>
            <ac:picMk id="4" creationId="{F09EE664-9B9A-42E7-BE5C-DAB285C5C11A}"/>
          </ac:picMkLst>
        </pc:picChg>
        <pc:picChg chg="mod">
          <ac:chgData name="Antônio Gomes Sales Filho" userId="cf447a5d-d961-4b9e-ac81-bf66b74090ce" providerId="ADAL" clId="{A5B44A4D-E0C8-4320-BC30-D93961B5ECDB}" dt="2021-06-04T22:54:50.953" v="145" actId="1076"/>
          <ac:picMkLst>
            <pc:docMk/>
            <pc:sldMk cId="3284285269" sldId="314"/>
            <ac:picMk id="10" creationId="{2F1331AF-7AA6-445E-9B14-D18BC11990AF}"/>
          </ac:picMkLst>
        </pc:picChg>
        <pc:picChg chg="add del mod">
          <ac:chgData name="Antônio Gomes Sales Filho" userId="cf447a5d-d961-4b9e-ac81-bf66b74090ce" providerId="ADAL" clId="{A5B44A4D-E0C8-4320-BC30-D93961B5ECDB}" dt="2021-06-02T00:04:05.236" v="12" actId="478"/>
          <ac:picMkLst>
            <pc:docMk/>
            <pc:sldMk cId="3284285269" sldId="314"/>
            <ac:picMk id="11" creationId="{C2A59522-3052-4066-A228-AE5ED8BED568}"/>
          </ac:picMkLst>
        </pc:picChg>
        <pc:picChg chg="add del mod">
          <ac:chgData name="Antônio Gomes Sales Filho" userId="cf447a5d-d961-4b9e-ac81-bf66b74090ce" providerId="ADAL" clId="{A5B44A4D-E0C8-4320-BC30-D93961B5ECDB}" dt="2021-06-02T00:04:22.898" v="17"/>
          <ac:picMkLst>
            <pc:docMk/>
            <pc:sldMk cId="3284285269" sldId="314"/>
            <ac:picMk id="15" creationId="{4E61D0AC-D558-432C-9E9A-F4C752885BA8}"/>
          </ac:picMkLst>
        </pc:picChg>
        <pc:picChg chg="add del mod">
          <ac:chgData name="Antônio Gomes Sales Filho" userId="cf447a5d-d961-4b9e-ac81-bf66b74090ce" providerId="ADAL" clId="{A5B44A4D-E0C8-4320-BC30-D93961B5ECDB}" dt="2021-06-04T22:54:36.694" v="141" actId="478"/>
          <ac:picMkLst>
            <pc:docMk/>
            <pc:sldMk cId="3284285269" sldId="314"/>
            <ac:picMk id="16" creationId="{8F906C16-AC9C-4499-B972-11A6650B4BDC}"/>
          </ac:picMkLst>
        </pc:picChg>
      </pc:sldChg>
      <pc:sldChg chg="addSp delSp modSp mod">
        <pc:chgData name="Antônio Gomes Sales Filho" userId="cf447a5d-d961-4b9e-ac81-bf66b74090ce" providerId="ADAL" clId="{A5B44A4D-E0C8-4320-BC30-D93961B5ECDB}" dt="2021-06-02T00:08:14.903" v="52" actId="1076"/>
        <pc:sldMkLst>
          <pc:docMk/>
          <pc:sldMk cId="2178911751" sldId="324"/>
        </pc:sldMkLst>
        <pc:picChg chg="add mod">
          <ac:chgData name="Antônio Gomes Sales Filho" userId="cf447a5d-d961-4b9e-ac81-bf66b74090ce" providerId="ADAL" clId="{A5B44A4D-E0C8-4320-BC30-D93961B5ECDB}" dt="2021-06-02T00:08:14.903" v="52" actId="1076"/>
          <ac:picMkLst>
            <pc:docMk/>
            <pc:sldMk cId="2178911751" sldId="324"/>
            <ac:picMk id="4" creationId="{A4D5EC86-689C-45EA-90DA-FBA726911A85}"/>
          </ac:picMkLst>
        </pc:picChg>
        <pc:picChg chg="del">
          <ac:chgData name="Antônio Gomes Sales Filho" userId="cf447a5d-d961-4b9e-ac81-bf66b74090ce" providerId="ADAL" clId="{A5B44A4D-E0C8-4320-BC30-D93961B5ECDB}" dt="2021-06-02T00:08:08.721" v="49" actId="478"/>
          <ac:picMkLst>
            <pc:docMk/>
            <pc:sldMk cId="2178911751" sldId="324"/>
            <ac:picMk id="6" creationId="{022ACBD3-A8AD-451F-B5AE-66B888BBAFDD}"/>
          </ac:picMkLst>
        </pc:picChg>
      </pc:sldChg>
      <pc:sldChg chg="addSp delSp modSp mod">
        <pc:chgData name="Antônio Gomes Sales Filho" userId="cf447a5d-d961-4b9e-ac81-bf66b74090ce" providerId="ADAL" clId="{A5B44A4D-E0C8-4320-BC30-D93961B5ECDB}" dt="2021-06-02T00:18:06.053" v="117" actId="1076"/>
        <pc:sldMkLst>
          <pc:docMk/>
          <pc:sldMk cId="3319348442" sldId="330"/>
        </pc:sldMkLst>
        <pc:spChg chg="mod">
          <ac:chgData name="Antônio Gomes Sales Filho" userId="cf447a5d-d961-4b9e-ac81-bf66b74090ce" providerId="ADAL" clId="{A5B44A4D-E0C8-4320-BC30-D93961B5ECDB}" dt="2021-06-02T00:17:43.466" v="113" actId="20577"/>
          <ac:spMkLst>
            <pc:docMk/>
            <pc:sldMk cId="3319348442" sldId="330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A5B44A4D-E0C8-4320-BC30-D93961B5ECDB}" dt="2021-06-02T00:18:06.053" v="117" actId="1076"/>
          <ac:picMkLst>
            <pc:docMk/>
            <pc:sldMk cId="3319348442" sldId="330"/>
            <ac:picMk id="4" creationId="{31CBA14C-5A18-4927-AAB1-59963333335D}"/>
          </ac:picMkLst>
        </pc:picChg>
        <pc:picChg chg="del">
          <ac:chgData name="Antônio Gomes Sales Filho" userId="cf447a5d-d961-4b9e-ac81-bf66b74090ce" providerId="ADAL" clId="{A5B44A4D-E0C8-4320-BC30-D93961B5ECDB}" dt="2021-06-02T00:17:44.579" v="114" actId="478"/>
          <ac:picMkLst>
            <pc:docMk/>
            <pc:sldMk cId="3319348442" sldId="330"/>
            <ac:picMk id="5" creationId="{21C557F2-C09B-459D-9C2D-A65DE0E0742A}"/>
          </ac:picMkLst>
        </pc:picChg>
      </pc:sldChg>
      <pc:sldChg chg="modSp">
        <pc:chgData name="Antônio Gomes Sales Filho" userId="cf447a5d-d961-4b9e-ac81-bf66b74090ce" providerId="ADAL" clId="{A5B44A4D-E0C8-4320-BC30-D93961B5ECDB}" dt="2021-06-02T00:18:15.928" v="119" actId="20577"/>
        <pc:sldMkLst>
          <pc:docMk/>
          <pc:sldMk cId="2518533455" sldId="338"/>
        </pc:sldMkLst>
        <pc:spChg chg="mod">
          <ac:chgData name="Antônio Gomes Sales Filho" userId="cf447a5d-d961-4b9e-ac81-bf66b74090ce" providerId="ADAL" clId="{A5B44A4D-E0C8-4320-BC30-D93961B5ECDB}" dt="2021-06-02T00:18:15.928" v="119" actId="20577"/>
          <ac:spMkLst>
            <pc:docMk/>
            <pc:sldMk cId="2518533455" sldId="338"/>
            <ac:spMk id="8" creationId="{078FFF8D-4618-4BE9-BDE7-213380F0E222}"/>
          </ac:spMkLst>
        </pc:spChg>
      </pc:sldChg>
      <pc:sldChg chg="addSp delSp modSp mod">
        <pc:chgData name="Antônio Gomes Sales Filho" userId="cf447a5d-d961-4b9e-ac81-bf66b74090ce" providerId="ADAL" clId="{A5B44A4D-E0C8-4320-BC30-D93961B5ECDB}" dt="2021-06-02T00:06:48.971" v="36" actId="1076"/>
        <pc:sldMkLst>
          <pc:docMk/>
          <pc:sldMk cId="3754367691" sldId="341"/>
        </pc:sldMkLst>
        <pc:picChg chg="add mod">
          <ac:chgData name="Antônio Gomes Sales Filho" userId="cf447a5d-d961-4b9e-ac81-bf66b74090ce" providerId="ADAL" clId="{A5B44A4D-E0C8-4320-BC30-D93961B5ECDB}" dt="2021-06-02T00:06:46.155" v="35" actId="1076"/>
          <ac:picMkLst>
            <pc:docMk/>
            <pc:sldMk cId="3754367691" sldId="341"/>
            <ac:picMk id="3" creationId="{57DC2219-BAC5-487F-9D0C-E73F846D66C6}"/>
          </ac:picMkLst>
        </pc:picChg>
        <pc:picChg chg="del">
          <ac:chgData name="Antônio Gomes Sales Filho" userId="cf447a5d-d961-4b9e-ac81-bf66b74090ce" providerId="ADAL" clId="{A5B44A4D-E0C8-4320-BC30-D93961B5ECDB}" dt="2021-06-02T00:06:01.100" v="24" actId="478"/>
          <ac:picMkLst>
            <pc:docMk/>
            <pc:sldMk cId="3754367691" sldId="341"/>
            <ac:picMk id="4" creationId="{4B397997-8FF5-41B8-B252-46A8806DBC0F}"/>
          </ac:picMkLst>
        </pc:picChg>
        <pc:picChg chg="add mod">
          <ac:chgData name="Antônio Gomes Sales Filho" userId="cf447a5d-d961-4b9e-ac81-bf66b74090ce" providerId="ADAL" clId="{A5B44A4D-E0C8-4320-BC30-D93961B5ECDB}" dt="2021-06-02T00:06:48.971" v="36" actId="1076"/>
          <ac:picMkLst>
            <pc:docMk/>
            <pc:sldMk cId="3754367691" sldId="341"/>
            <ac:picMk id="7" creationId="{E2311812-4EC4-4954-A3B5-91F8B0C07ABE}"/>
          </ac:picMkLst>
        </pc:picChg>
      </pc:sldChg>
      <pc:sldChg chg="modSp">
        <pc:chgData name="Antônio Gomes Sales Filho" userId="cf447a5d-d961-4b9e-ac81-bf66b74090ce" providerId="ADAL" clId="{A5B44A4D-E0C8-4320-BC30-D93961B5ECDB}" dt="2021-06-02T00:07:15.900" v="48" actId="20577"/>
        <pc:sldMkLst>
          <pc:docMk/>
          <pc:sldMk cId="1172837905" sldId="342"/>
        </pc:sldMkLst>
        <pc:spChg chg="mod">
          <ac:chgData name="Antônio Gomes Sales Filho" userId="cf447a5d-d961-4b9e-ac81-bf66b74090ce" providerId="ADAL" clId="{A5B44A4D-E0C8-4320-BC30-D93961B5ECDB}" dt="2021-06-02T00:07:15.900" v="48" actId="20577"/>
          <ac:spMkLst>
            <pc:docMk/>
            <pc:sldMk cId="1172837905" sldId="342"/>
            <ac:spMk id="7" creationId="{9A60969D-77FE-4094-96A9-36922427FF20}"/>
          </ac:spMkLst>
        </pc:spChg>
      </pc:sldChg>
      <pc:sldChg chg="modSp">
        <pc:chgData name="Antônio Gomes Sales Filho" userId="cf447a5d-d961-4b9e-ac81-bf66b74090ce" providerId="ADAL" clId="{A5B44A4D-E0C8-4320-BC30-D93961B5ECDB}" dt="2021-06-02T00:13:10.363" v="95" actId="20577"/>
        <pc:sldMkLst>
          <pc:docMk/>
          <pc:sldMk cId="3482318947" sldId="343"/>
        </pc:sldMkLst>
        <pc:spChg chg="mod">
          <ac:chgData name="Antônio Gomes Sales Filho" userId="cf447a5d-d961-4b9e-ac81-bf66b74090ce" providerId="ADAL" clId="{A5B44A4D-E0C8-4320-BC30-D93961B5ECDB}" dt="2021-06-02T00:13:10.363" v="95" actId="20577"/>
          <ac:spMkLst>
            <pc:docMk/>
            <pc:sldMk cId="3482318947" sldId="343"/>
            <ac:spMk id="7" creationId="{9A60969D-77FE-4094-96A9-36922427FF20}"/>
          </ac:spMkLst>
        </pc:spChg>
      </pc:sldChg>
      <pc:sldChg chg="addSp delSp modSp mod">
        <pc:chgData name="Antônio Gomes Sales Filho" userId="cf447a5d-d961-4b9e-ac81-bf66b74090ce" providerId="ADAL" clId="{A5B44A4D-E0C8-4320-BC30-D93961B5ECDB}" dt="2021-06-02T00:15:04.112" v="99" actId="1076"/>
        <pc:sldMkLst>
          <pc:docMk/>
          <pc:sldMk cId="77409899" sldId="344"/>
        </pc:sldMkLst>
        <pc:picChg chg="add mod">
          <ac:chgData name="Antônio Gomes Sales Filho" userId="cf447a5d-d961-4b9e-ac81-bf66b74090ce" providerId="ADAL" clId="{A5B44A4D-E0C8-4320-BC30-D93961B5ECDB}" dt="2021-06-02T00:15:04.112" v="99" actId="1076"/>
          <ac:picMkLst>
            <pc:docMk/>
            <pc:sldMk cId="77409899" sldId="344"/>
            <ac:picMk id="4" creationId="{E84AFD77-45B2-4FA4-A151-A649A59C5625}"/>
          </ac:picMkLst>
        </pc:picChg>
        <pc:picChg chg="del">
          <ac:chgData name="Antônio Gomes Sales Filho" userId="cf447a5d-d961-4b9e-ac81-bf66b74090ce" providerId="ADAL" clId="{A5B44A4D-E0C8-4320-BC30-D93961B5ECDB}" dt="2021-06-02T00:14:57.187" v="96" actId="478"/>
          <ac:picMkLst>
            <pc:docMk/>
            <pc:sldMk cId="77409899" sldId="344"/>
            <ac:picMk id="6" creationId="{68103017-F2CF-4E3F-AA28-1152FECDA589}"/>
          </ac:picMkLst>
        </pc:picChg>
      </pc:sldChg>
      <pc:sldChg chg="addSp delSp modSp mod">
        <pc:chgData name="Antônio Gomes Sales Filho" userId="cf447a5d-d961-4b9e-ac81-bf66b74090ce" providerId="ADAL" clId="{A5B44A4D-E0C8-4320-BC30-D93961B5ECDB}" dt="2021-06-02T00:15:43.198" v="103" actId="1076"/>
        <pc:sldMkLst>
          <pc:docMk/>
          <pc:sldMk cId="3425121896" sldId="346"/>
        </pc:sldMkLst>
        <pc:picChg chg="add mod">
          <ac:chgData name="Antônio Gomes Sales Filho" userId="cf447a5d-d961-4b9e-ac81-bf66b74090ce" providerId="ADAL" clId="{A5B44A4D-E0C8-4320-BC30-D93961B5ECDB}" dt="2021-06-02T00:15:43.198" v="103" actId="1076"/>
          <ac:picMkLst>
            <pc:docMk/>
            <pc:sldMk cId="3425121896" sldId="346"/>
            <ac:picMk id="4" creationId="{93999FF5-3405-4367-B791-E9520B8FC160}"/>
          </ac:picMkLst>
        </pc:picChg>
        <pc:picChg chg="del">
          <ac:chgData name="Antônio Gomes Sales Filho" userId="cf447a5d-d961-4b9e-ac81-bf66b74090ce" providerId="ADAL" clId="{A5B44A4D-E0C8-4320-BC30-D93961B5ECDB}" dt="2021-06-02T00:15:18.707" v="100" actId="478"/>
          <ac:picMkLst>
            <pc:docMk/>
            <pc:sldMk cId="3425121896" sldId="346"/>
            <ac:picMk id="5" creationId="{A70A8FC6-9727-4302-9FA5-FD20D60D34E5}"/>
          </ac:picMkLst>
        </pc:picChg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661736927" sldId="348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4220926062" sldId="349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53894962" sldId="350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749411823" sldId="351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86453921" sldId="352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859013461" sldId="360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390775537" sldId="361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529460347" sldId="362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540558100" sldId="365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104690360" sldId="366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264006157" sldId="372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4021457904" sldId="387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236068608" sldId="388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792403331" sldId="396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84439248" sldId="397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3272321766" sldId="398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05723576" sldId="401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3627382075" sldId="402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3461497416" sldId="403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327884311" sldId="404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3384398754" sldId="407"/>
        </pc:sldMkLst>
      </pc:sldChg>
      <pc:sldChg chg="addSp delSp modSp mod">
        <pc:chgData name="Antônio Gomes Sales Filho" userId="cf447a5d-d961-4b9e-ac81-bf66b74090ce" providerId="ADAL" clId="{A5B44A4D-E0C8-4320-BC30-D93961B5ECDB}" dt="2021-06-02T00:08:35.817" v="56" actId="1076"/>
        <pc:sldMkLst>
          <pc:docMk/>
          <pc:sldMk cId="2765990348" sldId="408"/>
        </pc:sldMkLst>
        <pc:picChg chg="del">
          <ac:chgData name="Antônio Gomes Sales Filho" userId="cf447a5d-d961-4b9e-ac81-bf66b74090ce" providerId="ADAL" clId="{A5B44A4D-E0C8-4320-BC30-D93961B5ECDB}" dt="2021-06-02T00:08:19.032" v="53" actId="478"/>
          <ac:picMkLst>
            <pc:docMk/>
            <pc:sldMk cId="2765990348" sldId="408"/>
            <ac:picMk id="4" creationId="{26F0E459-8EF3-4D43-815C-86B8CCE37F87}"/>
          </ac:picMkLst>
        </pc:picChg>
        <pc:picChg chg="add mod">
          <ac:chgData name="Antônio Gomes Sales Filho" userId="cf447a5d-d961-4b9e-ac81-bf66b74090ce" providerId="ADAL" clId="{A5B44A4D-E0C8-4320-BC30-D93961B5ECDB}" dt="2021-06-02T00:08:35.817" v="56" actId="1076"/>
          <ac:picMkLst>
            <pc:docMk/>
            <pc:sldMk cId="2765990348" sldId="408"/>
            <ac:picMk id="6" creationId="{67AA24EF-0022-4EC3-8000-59121664B82E}"/>
          </ac:picMkLst>
        </pc:picChg>
      </pc:sldChg>
      <pc:sldChg chg="addSp delSp modSp add mod">
        <pc:chgData name="Antônio Gomes Sales Filho" userId="cf447a5d-d961-4b9e-ac81-bf66b74090ce" providerId="ADAL" clId="{A5B44A4D-E0C8-4320-BC30-D93961B5ECDB}" dt="2021-06-02T00:11:07.376" v="63" actId="1076"/>
        <pc:sldMkLst>
          <pc:docMk/>
          <pc:sldMk cId="3307711829" sldId="416"/>
        </pc:sldMkLst>
        <pc:spChg chg="mod">
          <ac:chgData name="Antônio Gomes Sales Filho" userId="cf447a5d-d961-4b9e-ac81-bf66b74090ce" providerId="ADAL" clId="{A5B44A4D-E0C8-4320-BC30-D93961B5ECDB}" dt="2021-06-02T00:10:31.861" v="59" actId="20577"/>
          <ac:spMkLst>
            <pc:docMk/>
            <pc:sldMk cId="3307711829" sldId="416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A5B44A4D-E0C8-4320-BC30-D93961B5ECDB}" dt="2021-06-02T00:11:07.376" v="63" actId="1076"/>
          <ac:picMkLst>
            <pc:docMk/>
            <pc:sldMk cId="3307711829" sldId="416"/>
            <ac:picMk id="4" creationId="{DFCB94F0-A679-4F4C-B6B9-C167160579EC}"/>
          </ac:picMkLst>
        </pc:picChg>
        <pc:picChg chg="del">
          <ac:chgData name="Antônio Gomes Sales Filho" userId="cf447a5d-d961-4b9e-ac81-bf66b74090ce" providerId="ADAL" clId="{A5B44A4D-E0C8-4320-BC30-D93961B5ECDB}" dt="2021-06-02T00:10:33.753" v="60" actId="478"/>
          <ac:picMkLst>
            <pc:docMk/>
            <pc:sldMk cId="3307711829" sldId="416"/>
            <ac:picMk id="5" creationId="{F28395DA-8785-40A5-B2C9-428159031FB5}"/>
          </ac:picMkLst>
        </pc:picChg>
      </pc:sldChg>
      <pc:sldChg chg="modSp add">
        <pc:chgData name="Antônio Gomes Sales Filho" userId="cf447a5d-d961-4b9e-ac81-bf66b74090ce" providerId="ADAL" clId="{A5B44A4D-E0C8-4320-BC30-D93961B5ECDB}" dt="2021-06-02T00:11:40.104" v="65" actId="20577"/>
        <pc:sldMkLst>
          <pc:docMk/>
          <pc:sldMk cId="1868213178" sldId="417"/>
        </pc:sldMkLst>
        <pc:spChg chg="mod">
          <ac:chgData name="Antônio Gomes Sales Filho" userId="cf447a5d-d961-4b9e-ac81-bf66b74090ce" providerId="ADAL" clId="{A5B44A4D-E0C8-4320-BC30-D93961B5ECDB}" dt="2021-06-02T00:11:40.104" v="65" actId="20577"/>
          <ac:spMkLst>
            <pc:docMk/>
            <pc:sldMk cId="1868213178" sldId="417"/>
            <ac:spMk id="8" creationId="{078FFF8D-4618-4BE9-BDE7-213380F0E222}"/>
          </ac:spMkLst>
        </pc:spChg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087633587" sldId="418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029070688" sldId="419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527364229" sldId="424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933137505" sldId="425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789397197" sldId="426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3312441648" sldId="433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3372487522" sldId="434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747531591" sldId="435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653436884" sldId="436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4292064885" sldId="437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035705403" sldId="438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061119134" sldId="439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712223584" sldId="440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497631334" sldId="443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665447891" sldId="444"/>
        </pc:sldMkLst>
      </pc:sldChg>
      <pc:sldChg chg="addSp delSp modSp mod">
        <pc:chgData name="Antônio Gomes Sales Filho" userId="cf447a5d-d961-4b9e-ac81-bf66b74090ce" providerId="ADAL" clId="{A5B44A4D-E0C8-4320-BC30-D93961B5ECDB}" dt="2021-06-02T00:12:07.753" v="71" actId="1076"/>
        <pc:sldMkLst>
          <pc:docMk/>
          <pc:sldMk cId="200504926" sldId="485"/>
        </pc:sldMkLst>
        <pc:spChg chg="mod">
          <ac:chgData name="Antônio Gomes Sales Filho" userId="cf447a5d-d961-4b9e-ac81-bf66b74090ce" providerId="ADAL" clId="{A5B44A4D-E0C8-4320-BC30-D93961B5ECDB}" dt="2021-06-02T00:11:44.322" v="67" actId="20577"/>
          <ac:spMkLst>
            <pc:docMk/>
            <pc:sldMk cId="200504926" sldId="485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A5B44A4D-E0C8-4320-BC30-D93961B5ECDB}" dt="2021-06-02T00:12:07.753" v="71" actId="1076"/>
          <ac:picMkLst>
            <pc:docMk/>
            <pc:sldMk cId="200504926" sldId="485"/>
            <ac:picMk id="5" creationId="{958E2C31-E758-45CB-A8DD-4F5119B3A63F}"/>
          </ac:picMkLst>
        </pc:picChg>
        <pc:picChg chg="del">
          <ac:chgData name="Antônio Gomes Sales Filho" userId="cf447a5d-d961-4b9e-ac81-bf66b74090ce" providerId="ADAL" clId="{A5B44A4D-E0C8-4320-BC30-D93961B5ECDB}" dt="2021-06-02T00:11:45.593" v="68" actId="478"/>
          <ac:picMkLst>
            <pc:docMk/>
            <pc:sldMk cId="200504926" sldId="485"/>
            <ac:picMk id="6" creationId="{FFBC2502-7083-481C-8950-AB10D37FA3F1}"/>
          </ac:picMkLst>
        </pc:picChg>
      </pc:sldChg>
      <pc:sldChg chg="modSp">
        <pc:chgData name="Antônio Gomes Sales Filho" userId="cf447a5d-d961-4b9e-ac81-bf66b74090ce" providerId="ADAL" clId="{A5B44A4D-E0C8-4320-BC30-D93961B5ECDB}" dt="2021-06-02T00:12:16.313" v="73" actId="20577"/>
        <pc:sldMkLst>
          <pc:docMk/>
          <pc:sldMk cId="1354614299" sldId="486"/>
        </pc:sldMkLst>
        <pc:spChg chg="mod">
          <ac:chgData name="Antônio Gomes Sales Filho" userId="cf447a5d-d961-4b9e-ac81-bf66b74090ce" providerId="ADAL" clId="{A5B44A4D-E0C8-4320-BC30-D93961B5ECDB}" dt="2021-06-02T00:12:16.313" v="73" actId="20577"/>
          <ac:spMkLst>
            <pc:docMk/>
            <pc:sldMk cId="1354614299" sldId="486"/>
            <ac:spMk id="8" creationId="{078FFF8D-4618-4BE9-BDE7-213380F0E222}"/>
          </ac:spMkLst>
        </pc:spChg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891576299" sldId="488"/>
        </pc:sldMkLst>
      </pc:sldChg>
      <pc:sldChg chg="addSp delSp modSp add mod">
        <pc:chgData name="Antônio Gomes Sales Filho" userId="cf447a5d-d961-4b9e-ac81-bf66b74090ce" providerId="ADAL" clId="{A5B44A4D-E0C8-4320-BC30-D93961B5ECDB}" dt="2021-06-02T00:19:43.567" v="124" actId="1076"/>
        <pc:sldMkLst>
          <pc:docMk/>
          <pc:sldMk cId="3160796425" sldId="489"/>
        </pc:sldMkLst>
        <pc:picChg chg="del">
          <ac:chgData name="Antônio Gomes Sales Filho" userId="cf447a5d-d961-4b9e-ac81-bf66b74090ce" providerId="ADAL" clId="{A5B44A4D-E0C8-4320-BC30-D93961B5ECDB}" dt="2021-06-02T00:19:27.651" v="121" actId="478"/>
          <ac:picMkLst>
            <pc:docMk/>
            <pc:sldMk cId="3160796425" sldId="489"/>
            <ac:picMk id="5" creationId="{7CED860F-0310-4012-B4F6-4B566D92723A}"/>
          </ac:picMkLst>
        </pc:picChg>
        <pc:picChg chg="add mod">
          <ac:chgData name="Antônio Gomes Sales Filho" userId="cf447a5d-d961-4b9e-ac81-bf66b74090ce" providerId="ADAL" clId="{A5B44A4D-E0C8-4320-BC30-D93961B5ECDB}" dt="2021-06-02T00:19:43.567" v="124" actId="1076"/>
          <ac:picMkLst>
            <pc:docMk/>
            <pc:sldMk cId="3160796425" sldId="489"/>
            <ac:picMk id="6" creationId="{9F86AE24-35E8-4BFC-A1C0-74D8A6445808}"/>
          </ac:picMkLst>
        </pc:picChg>
      </pc:sldChg>
      <pc:sldChg chg="add">
        <pc:chgData name="Antônio Gomes Sales Filho" userId="cf447a5d-d961-4b9e-ac81-bf66b74090ce" providerId="ADAL" clId="{A5B44A4D-E0C8-4320-BC30-D93961B5ECDB}" dt="2021-06-02T00:19:23.639" v="120"/>
        <pc:sldMkLst>
          <pc:docMk/>
          <pc:sldMk cId="1642740875" sldId="490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998759414" sldId="491"/>
        </pc:sldMkLst>
      </pc:sldChg>
      <pc:sldChg chg="addSp delSp modSp mod">
        <pc:chgData name="Antônio Gomes Sales Filho" userId="cf447a5d-d961-4b9e-ac81-bf66b74090ce" providerId="ADAL" clId="{A5B44A4D-E0C8-4320-BC30-D93961B5ECDB}" dt="2021-06-02T00:12:59.612" v="79" actId="20577"/>
        <pc:sldMkLst>
          <pc:docMk/>
          <pc:sldMk cId="1893616571" sldId="494"/>
        </pc:sldMkLst>
        <pc:spChg chg="mod">
          <ac:chgData name="Antônio Gomes Sales Filho" userId="cf447a5d-d961-4b9e-ac81-bf66b74090ce" providerId="ADAL" clId="{A5B44A4D-E0C8-4320-BC30-D93961B5ECDB}" dt="2021-06-02T00:12:59.612" v="79" actId="20577"/>
          <ac:spMkLst>
            <pc:docMk/>
            <pc:sldMk cId="1893616571" sldId="494"/>
            <ac:spMk id="8" creationId="{078FFF8D-4618-4BE9-BDE7-213380F0E222}"/>
          </ac:spMkLst>
        </pc:spChg>
        <pc:picChg chg="del">
          <ac:chgData name="Antônio Gomes Sales Filho" userId="cf447a5d-d961-4b9e-ac81-bf66b74090ce" providerId="ADAL" clId="{A5B44A4D-E0C8-4320-BC30-D93961B5ECDB}" dt="2021-06-02T00:12:46.996" v="74" actId="478"/>
          <ac:picMkLst>
            <pc:docMk/>
            <pc:sldMk cId="1893616571" sldId="494"/>
            <ac:picMk id="5" creationId="{EA2F686C-04DA-497E-88FA-6DAC1A8D7738}"/>
          </ac:picMkLst>
        </pc:picChg>
        <pc:picChg chg="add mod">
          <ac:chgData name="Antônio Gomes Sales Filho" userId="cf447a5d-d961-4b9e-ac81-bf66b74090ce" providerId="ADAL" clId="{A5B44A4D-E0C8-4320-BC30-D93961B5ECDB}" dt="2021-06-02T00:12:51.758" v="77" actId="1076"/>
          <ac:picMkLst>
            <pc:docMk/>
            <pc:sldMk cId="1893616571" sldId="494"/>
            <ac:picMk id="6" creationId="{7101FA7F-29CA-44BE-B115-A4C8F34C2D14}"/>
          </ac:picMkLst>
        </pc:picChg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402595065" sldId="495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149673948" sldId="496"/>
        </pc:sldMkLst>
      </pc:sldChg>
      <pc:sldChg chg="del">
        <pc:chgData name="Antônio Gomes Sales Filho" userId="cf447a5d-d961-4b9e-ac81-bf66b74090ce" providerId="ADAL" clId="{A5B44A4D-E0C8-4320-BC30-D93961B5ECDB}" dt="2021-06-02T00:20:45.065" v="138" actId="47"/>
        <pc:sldMkLst>
          <pc:docMk/>
          <pc:sldMk cId="2345483640" sldId="497"/>
        </pc:sldMkLst>
      </pc:sldChg>
      <pc:sldChg chg="addSp delSp modSp add mod">
        <pc:chgData name="Antônio Gomes Sales Filho" userId="cf447a5d-d961-4b9e-ac81-bf66b74090ce" providerId="ADAL" clId="{A5B44A4D-E0C8-4320-BC30-D93961B5ECDB}" dt="2021-06-02T00:17:34.125" v="108" actId="1076"/>
        <pc:sldMkLst>
          <pc:docMk/>
          <pc:sldMk cId="1665419539" sldId="498"/>
        </pc:sldMkLst>
        <pc:picChg chg="del">
          <ac:chgData name="Antônio Gomes Sales Filho" userId="cf447a5d-d961-4b9e-ac81-bf66b74090ce" providerId="ADAL" clId="{A5B44A4D-E0C8-4320-BC30-D93961B5ECDB}" dt="2021-06-02T00:17:10.629" v="105" actId="478"/>
          <ac:picMkLst>
            <pc:docMk/>
            <pc:sldMk cId="1665419539" sldId="498"/>
            <ac:picMk id="4" creationId="{DFCB94F0-A679-4F4C-B6B9-C167160579EC}"/>
          </ac:picMkLst>
        </pc:picChg>
        <pc:picChg chg="add mod">
          <ac:chgData name="Antônio Gomes Sales Filho" userId="cf447a5d-d961-4b9e-ac81-bf66b74090ce" providerId="ADAL" clId="{A5B44A4D-E0C8-4320-BC30-D93961B5ECDB}" dt="2021-06-02T00:17:34.125" v="108" actId="1076"/>
          <ac:picMkLst>
            <pc:docMk/>
            <pc:sldMk cId="1665419539" sldId="498"/>
            <ac:picMk id="5" creationId="{9BB1AAB1-D932-4C5B-8508-860DAF5B558D}"/>
          </ac:picMkLst>
        </pc:picChg>
      </pc:sldChg>
      <pc:sldChg chg="add">
        <pc:chgData name="Antônio Gomes Sales Filho" userId="cf447a5d-d961-4b9e-ac81-bf66b74090ce" providerId="ADAL" clId="{A5B44A4D-E0C8-4320-BC30-D93961B5ECDB}" dt="2021-06-02T00:17:05.858" v="104"/>
        <pc:sldMkLst>
          <pc:docMk/>
          <pc:sldMk cId="3522898236" sldId="499"/>
        </pc:sldMkLst>
      </pc:sldChg>
      <pc:sldChg chg="addSp delSp modSp add mod">
        <pc:chgData name="Antônio Gomes Sales Filho" userId="cf447a5d-d961-4b9e-ac81-bf66b74090ce" providerId="ADAL" clId="{A5B44A4D-E0C8-4320-BC30-D93961B5ECDB}" dt="2021-06-02T00:20:36.142" v="137" actId="1076"/>
        <pc:sldMkLst>
          <pc:docMk/>
          <pc:sldMk cId="1918068055" sldId="500"/>
        </pc:sldMkLst>
        <pc:spChg chg="mod">
          <ac:chgData name="Antônio Gomes Sales Filho" userId="cf447a5d-d961-4b9e-ac81-bf66b74090ce" providerId="ADAL" clId="{A5B44A4D-E0C8-4320-BC30-D93961B5ECDB}" dt="2021-06-02T00:20:08.121" v="129" actId="20577"/>
          <ac:spMkLst>
            <pc:docMk/>
            <pc:sldMk cId="1918068055" sldId="500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A5B44A4D-E0C8-4320-BC30-D93961B5ECDB}" dt="2021-06-02T00:20:36.142" v="137" actId="1076"/>
          <ac:picMkLst>
            <pc:docMk/>
            <pc:sldMk cId="1918068055" sldId="500"/>
            <ac:picMk id="5" creationId="{1C91100D-0F6E-4B03-9BA3-3B6D008C0E8A}"/>
          </ac:picMkLst>
        </pc:picChg>
        <pc:picChg chg="del">
          <ac:chgData name="Antônio Gomes Sales Filho" userId="cf447a5d-d961-4b9e-ac81-bf66b74090ce" providerId="ADAL" clId="{A5B44A4D-E0C8-4320-BC30-D93961B5ECDB}" dt="2021-06-02T00:20:09.690" v="130" actId="478"/>
          <ac:picMkLst>
            <pc:docMk/>
            <pc:sldMk cId="1918068055" sldId="500"/>
            <ac:picMk id="6" creationId="{7101FA7F-29CA-44BE-B115-A4C8F34C2D14}"/>
          </ac:picMkLst>
        </pc:picChg>
      </pc:sldChg>
      <pc:sldChg chg="addSp delSp modSp add mod ord">
        <pc:chgData name="Antônio Gomes Sales Filho" userId="cf447a5d-d961-4b9e-ac81-bf66b74090ce" providerId="ADAL" clId="{A5B44A4D-E0C8-4320-BC30-D93961B5ECDB}" dt="2021-06-14T18:50:17.373" v="174" actId="1076"/>
        <pc:sldMkLst>
          <pc:docMk/>
          <pc:sldMk cId="2080719817" sldId="593"/>
        </pc:sldMkLst>
        <pc:picChg chg="add mod">
          <ac:chgData name="Antônio Gomes Sales Filho" userId="cf447a5d-d961-4b9e-ac81-bf66b74090ce" providerId="ADAL" clId="{A5B44A4D-E0C8-4320-BC30-D93961B5ECDB}" dt="2021-06-14T18:50:04.714" v="172" actId="1076"/>
          <ac:picMkLst>
            <pc:docMk/>
            <pc:sldMk cId="2080719817" sldId="593"/>
            <ac:picMk id="4" creationId="{B116D2BE-A18D-4F70-8C79-FC28B8486712}"/>
          </ac:picMkLst>
        </pc:picChg>
        <pc:picChg chg="del">
          <ac:chgData name="Antônio Gomes Sales Filho" userId="cf447a5d-d961-4b9e-ac81-bf66b74090ce" providerId="ADAL" clId="{A5B44A4D-E0C8-4320-BC30-D93961B5ECDB}" dt="2021-06-14T18:47:10.477" v="169" actId="478"/>
          <ac:picMkLst>
            <pc:docMk/>
            <pc:sldMk cId="2080719817" sldId="593"/>
            <ac:picMk id="5" creationId="{64193E84-11F8-4DB3-BFB2-8EA8D1EC2F7F}"/>
          </ac:picMkLst>
        </pc:picChg>
        <pc:picChg chg="add mod">
          <ac:chgData name="Antônio Gomes Sales Filho" userId="cf447a5d-d961-4b9e-ac81-bf66b74090ce" providerId="ADAL" clId="{A5B44A4D-E0C8-4320-BC30-D93961B5ECDB}" dt="2021-06-14T18:50:17.373" v="174" actId="1076"/>
          <ac:picMkLst>
            <pc:docMk/>
            <pc:sldMk cId="2080719817" sldId="593"/>
            <ac:picMk id="7" creationId="{64E26485-D0E5-4130-98A6-17488364E29C}"/>
          </ac:picMkLst>
        </pc:picChg>
        <pc:picChg chg="del">
          <ac:chgData name="Antônio Gomes Sales Filho" userId="cf447a5d-d961-4b9e-ac81-bf66b74090ce" providerId="ADAL" clId="{A5B44A4D-E0C8-4320-BC30-D93961B5ECDB}" dt="2021-06-14T18:47:11.278" v="170" actId="478"/>
          <ac:picMkLst>
            <pc:docMk/>
            <pc:sldMk cId="2080719817" sldId="593"/>
            <ac:picMk id="8" creationId="{50838D7F-9791-4E88-831D-EB56E11FABF4}"/>
          </ac:picMkLst>
        </pc:picChg>
      </pc:sldChg>
      <pc:sldChg chg="addSp delSp add mod ord replId">
        <pc:chgData name="Antônio Gomes Sales Filho" userId="cf447a5d-d961-4b9e-ac81-bf66b74090ce" providerId="ADAL" clId="{A5B44A4D-E0C8-4320-BC30-D93961B5ECDB}" dt="2021-06-14T18:50:38.678" v="175" actId="22"/>
        <pc:sldMkLst>
          <pc:docMk/>
          <pc:sldMk cId="2042087295" sldId="594"/>
        </pc:sldMkLst>
        <pc:picChg chg="add">
          <ac:chgData name="Antônio Gomes Sales Filho" userId="cf447a5d-d961-4b9e-ac81-bf66b74090ce" providerId="ADAL" clId="{A5B44A4D-E0C8-4320-BC30-D93961B5ECDB}" dt="2021-06-14T18:50:38.678" v="175" actId="22"/>
          <ac:picMkLst>
            <pc:docMk/>
            <pc:sldMk cId="2042087295" sldId="594"/>
            <ac:picMk id="4" creationId="{F3B3F417-6219-4E4F-A020-FABAFABBFF79}"/>
          </ac:picMkLst>
        </pc:picChg>
        <pc:picChg chg="del">
          <ac:chgData name="Antônio Gomes Sales Filho" userId="cf447a5d-d961-4b9e-ac81-bf66b74090ce" providerId="ADAL" clId="{A5B44A4D-E0C8-4320-BC30-D93961B5ECDB}" dt="2021-06-14T18:47:06.069" v="167" actId="478"/>
          <ac:picMkLst>
            <pc:docMk/>
            <pc:sldMk cId="2042087295" sldId="594"/>
            <ac:picMk id="5" creationId="{CEC9A42A-7A38-44DA-99C1-AF27857B76ED}"/>
          </ac:picMkLst>
        </pc:picChg>
      </pc:sldChg>
      <pc:sldChg chg="addSp delSp add mod ord replId">
        <pc:chgData name="Antônio Gomes Sales Filho" userId="cf447a5d-d961-4b9e-ac81-bf66b74090ce" providerId="ADAL" clId="{A5B44A4D-E0C8-4320-BC30-D93961B5ECDB}" dt="2021-06-14T18:51:24.217" v="176" actId="22"/>
        <pc:sldMkLst>
          <pc:docMk/>
          <pc:sldMk cId="499410834" sldId="595"/>
        </pc:sldMkLst>
        <pc:picChg chg="add">
          <ac:chgData name="Antônio Gomes Sales Filho" userId="cf447a5d-d961-4b9e-ac81-bf66b74090ce" providerId="ADAL" clId="{A5B44A4D-E0C8-4320-BC30-D93961B5ECDB}" dt="2021-06-14T18:51:24.217" v="176" actId="22"/>
          <ac:picMkLst>
            <pc:docMk/>
            <pc:sldMk cId="499410834" sldId="595"/>
            <ac:picMk id="3" creationId="{1FCA0A71-BA33-45EB-841C-2A55595EAEC6}"/>
          </ac:picMkLst>
        </pc:picChg>
        <pc:picChg chg="del">
          <ac:chgData name="Antônio Gomes Sales Filho" userId="cf447a5d-d961-4b9e-ac81-bf66b74090ce" providerId="ADAL" clId="{A5B44A4D-E0C8-4320-BC30-D93961B5ECDB}" dt="2021-06-14T18:47:08.075" v="168" actId="478"/>
          <ac:picMkLst>
            <pc:docMk/>
            <pc:sldMk cId="499410834" sldId="595"/>
            <ac:picMk id="4" creationId="{EC3587A4-E686-4FC4-9E24-D8EEF7D13508}"/>
          </ac:picMkLst>
        </pc:picChg>
      </pc:sldChg>
      <pc:sldChg chg="addSp delSp modSp add mod modAnim">
        <pc:chgData name="Antônio Gomes Sales Filho" userId="cf447a5d-d961-4b9e-ac81-bf66b74090ce" providerId="ADAL" clId="{A5B44A4D-E0C8-4320-BC30-D93961B5ECDB}" dt="2021-06-14T18:52:27.200" v="179"/>
        <pc:sldMkLst>
          <pc:docMk/>
          <pc:sldMk cId="1570069585" sldId="596"/>
        </pc:sldMkLst>
        <pc:spChg chg="add mod">
          <ac:chgData name="Antônio Gomes Sales Filho" userId="cf447a5d-d961-4b9e-ac81-bf66b74090ce" providerId="ADAL" clId="{A5B44A4D-E0C8-4320-BC30-D93961B5ECDB}" dt="2021-06-14T18:52:27.200" v="179"/>
          <ac:spMkLst>
            <pc:docMk/>
            <pc:sldMk cId="1570069585" sldId="596"/>
            <ac:spMk id="5" creationId="{945970E7-78C4-4407-B8A1-10A695ACA972}"/>
          </ac:spMkLst>
        </pc:spChg>
        <pc:spChg chg="add mod">
          <ac:chgData name="Antônio Gomes Sales Filho" userId="cf447a5d-d961-4b9e-ac81-bf66b74090ce" providerId="ADAL" clId="{A5B44A4D-E0C8-4320-BC30-D93961B5ECDB}" dt="2021-06-14T18:52:27.200" v="179"/>
          <ac:spMkLst>
            <pc:docMk/>
            <pc:sldMk cId="1570069585" sldId="596"/>
            <ac:spMk id="6" creationId="{F19D17BE-0DC6-4DDF-B1D1-1200132F5345}"/>
          </ac:spMkLst>
        </pc:spChg>
        <pc:picChg chg="del">
          <ac:chgData name="Antônio Gomes Sales Filho" userId="cf447a5d-d961-4b9e-ac81-bf66b74090ce" providerId="ADAL" clId="{A5B44A4D-E0C8-4320-BC30-D93961B5ECDB}" dt="2021-06-14T18:52:26.057" v="178" actId="478"/>
          <ac:picMkLst>
            <pc:docMk/>
            <pc:sldMk cId="1570069585" sldId="596"/>
            <ac:picMk id="3" creationId="{1FCA0A71-BA33-45EB-841C-2A55595EAEC6}"/>
          </ac:picMkLst>
        </pc:picChg>
      </pc:sldChg>
    </pc:docChg>
  </pc:docChgLst>
  <pc:docChgLst>
    <pc:chgData name="Antônio Gomes Sales Filho" userId="cf447a5d-d961-4b9e-ac81-bf66b74090ce" providerId="ADAL" clId="{C35D8596-BEE6-4ED1-BA4F-3FCFE1FDFE52}"/>
    <pc:docChg chg="custSel addSld delSld modSld">
      <pc:chgData name="Antônio Gomes Sales Filho" userId="cf447a5d-d961-4b9e-ac81-bf66b74090ce" providerId="ADAL" clId="{C35D8596-BEE6-4ED1-BA4F-3FCFE1FDFE52}" dt="2021-10-02T12:21:48.901" v="268" actId="20577"/>
      <pc:docMkLst>
        <pc:docMk/>
      </pc:docMkLst>
      <pc:sldChg chg="modSp mod">
        <pc:chgData name="Antônio Gomes Sales Filho" userId="cf447a5d-d961-4b9e-ac81-bf66b74090ce" providerId="ADAL" clId="{C35D8596-BEE6-4ED1-BA4F-3FCFE1FDFE52}" dt="2021-10-02T11:59:44.671" v="4" actId="313"/>
        <pc:sldMkLst>
          <pc:docMk/>
          <pc:sldMk cId="3518855186" sldId="304"/>
        </pc:sldMkLst>
        <pc:spChg chg="mod">
          <ac:chgData name="Antônio Gomes Sales Filho" userId="cf447a5d-d961-4b9e-ac81-bf66b74090ce" providerId="ADAL" clId="{C35D8596-BEE6-4ED1-BA4F-3FCFE1FDFE52}" dt="2021-10-02T11:59:44.671" v="4" actId="313"/>
          <ac:spMkLst>
            <pc:docMk/>
            <pc:sldMk cId="3518855186" sldId="304"/>
            <ac:spMk id="8" creationId="{375602E9-6347-476A-9EEC-266B9C5412EC}"/>
          </ac:spMkLst>
        </pc:spChg>
      </pc:sldChg>
      <pc:sldChg chg="addSp delSp modSp mod">
        <pc:chgData name="Antônio Gomes Sales Filho" userId="cf447a5d-d961-4b9e-ac81-bf66b74090ce" providerId="ADAL" clId="{C35D8596-BEE6-4ED1-BA4F-3FCFE1FDFE52}" dt="2021-10-02T12:00:04.652" v="5" actId="313"/>
        <pc:sldMkLst>
          <pc:docMk/>
          <pc:sldMk cId="3284285269" sldId="314"/>
        </pc:sldMkLst>
        <pc:spChg chg="mod">
          <ac:chgData name="Antônio Gomes Sales Filho" userId="cf447a5d-d961-4b9e-ac81-bf66b74090ce" providerId="ADAL" clId="{C35D8596-BEE6-4ED1-BA4F-3FCFE1FDFE52}" dt="2021-10-02T12:00:04.652" v="5" actId="313"/>
          <ac:spMkLst>
            <pc:docMk/>
            <pc:sldMk cId="3284285269" sldId="314"/>
            <ac:spMk id="5" creationId="{00000000-0000-0000-0000-000000000000}"/>
          </ac:spMkLst>
        </pc:spChg>
        <pc:picChg chg="add mod">
          <ac:chgData name="Antônio Gomes Sales Filho" userId="cf447a5d-d961-4b9e-ac81-bf66b74090ce" providerId="ADAL" clId="{C35D8596-BEE6-4ED1-BA4F-3FCFE1FDFE52}" dt="2021-10-02T11:58:32.886" v="3" actId="14100"/>
          <ac:picMkLst>
            <pc:docMk/>
            <pc:sldMk cId="3284285269" sldId="314"/>
            <ac:picMk id="3" creationId="{5F288E5E-C8A7-4DAC-9F48-49208902933F}"/>
          </ac:picMkLst>
        </pc:picChg>
        <pc:picChg chg="del">
          <ac:chgData name="Antônio Gomes Sales Filho" userId="cf447a5d-d961-4b9e-ac81-bf66b74090ce" providerId="ADAL" clId="{C35D8596-BEE6-4ED1-BA4F-3FCFE1FDFE52}" dt="2021-10-02T11:58:25.615" v="0" actId="478"/>
          <ac:picMkLst>
            <pc:docMk/>
            <pc:sldMk cId="3284285269" sldId="314"/>
            <ac:picMk id="4" creationId="{CA0BF7F7-05FE-4811-AEF6-6385E94DEB8C}"/>
          </ac:picMkLst>
        </pc:picChg>
      </pc:sldChg>
      <pc:sldChg chg="modSp">
        <pc:chgData name="Antônio Gomes Sales Filho" userId="cf447a5d-d961-4b9e-ac81-bf66b74090ce" providerId="ADAL" clId="{C35D8596-BEE6-4ED1-BA4F-3FCFE1FDFE52}" dt="2021-10-02T12:04:44.949" v="43"/>
        <pc:sldMkLst>
          <pc:docMk/>
          <pc:sldMk cId="715992699" sldId="320"/>
        </pc:sldMkLst>
        <pc:picChg chg="mod">
          <ac:chgData name="Antônio Gomes Sales Filho" userId="cf447a5d-d961-4b9e-ac81-bf66b74090ce" providerId="ADAL" clId="{C35D8596-BEE6-4ED1-BA4F-3FCFE1FDFE52}" dt="2021-10-02T12:04:44.949" v="43"/>
          <ac:picMkLst>
            <pc:docMk/>
            <pc:sldMk cId="715992699" sldId="320"/>
            <ac:picMk id="9" creationId="{8A55DB6B-BFCB-4830-A51C-17F59543C485}"/>
          </ac:picMkLst>
        </pc:picChg>
        <pc:picChg chg="mod">
          <ac:chgData name="Antônio Gomes Sales Filho" userId="cf447a5d-d961-4b9e-ac81-bf66b74090ce" providerId="ADAL" clId="{C35D8596-BEE6-4ED1-BA4F-3FCFE1FDFE52}" dt="2021-10-02T12:04:37.573" v="42"/>
          <ac:picMkLst>
            <pc:docMk/>
            <pc:sldMk cId="715992699" sldId="320"/>
            <ac:picMk id="10" creationId="{9A1174A5-6160-4B43-A116-0C5D8AB0A6E1}"/>
          </ac:picMkLst>
        </pc:picChg>
      </pc:sldChg>
      <pc:sldChg chg="addSp delSp modSp mod delAnim">
        <pc:chgData name="Antônio Gomes Sales Filho" userId="cf447a5d-d961-4b9e-ac81-bf66b74090ce" providerId="ADAL" clId="{C35D8596-BEE6-4ED1-BA4F-3FCFE1FDFE52}" dt="2021-10-02T12:06:17.844" v="56"/>
        <pc:sldMkLst>
          <pc:docMk/>
          <pc:sldMk cId="2178911751" sldId="324"/>
        </pc:sldMkLst>
        <pc:picChg chg="del">
          <ac:chgData name="Antônio Gomes Sales Filho" userId="cf447a5d-d961-4b9e-ac81-bf66b74090ce" providerId="ADAL" clId="{C35D8596-BEE6-4ED1-BA4F-3FCFE1FDFE52}" dt="2021-10-02T12:06:01.146" v="49" actId="478"/>
          <ac:picMkLst>
            <pc:docMk/>
            <pc:sldMk cId="2178911751" sldId="324"/>
            <ac:picMk id="4" creationId="{A4D5EC86-689C-45EA-90DA-FBA726911A85}"/>
          </ac:picMkLst>
        </pc:picChg>
        <pc:picChg chg="add mod">
          <ac:chgData name="Antônio Gomes Sales Filho" userId="cf447a5d-d961-4b9e-ac81-bf66b74090ce" providerId="ADAL" clId="{C35D8596-BEE6-4ED1-BA4F-3FCFE1FDFE52}" dt="2021-10-02T12:06:08.569" v="55" actId="1035"/>
          <ac:picMkLst>
            <pc:docMk/>
            <pc:sldMk cId="2178911751" sldId="324"/>
            <ac:picMk id="6" creationId="{A2C85435-C623-4961-A8A7-D7761151A723}"/>
          </ac:picMkLst>
        </pc:picChg>
        <pc:picChg chg="add mod">
          <ac:chgData name="Antônio Gomes Sales Filho" userId="cf447a5d-d961-4b9e-ac81-bf66b74090ce" providerId="ADAL" clId="{C35D8596-BEE6-4ED1-BA4F-3FCFE1FDFE52}" dt="2021-10-02T12:06:17.844" v="56"/>
          <ac:picMkLst>
            <pc:docMk/>
            <pc:sldMk cId="2178911751" sldId="324"/>
            <ac:picMk id="10" creationId="{B8C7F589-BA7A-4CE2-BBDE-AB55BCEDA458}"/>
          </ac:picMkLst>
        </pc:picChg>
      </pc:sldChg>
      <pc:sldChg chg="addSp delSp modSp mod delAnim">
        <pc:chgData name="Antônio Gomes Sales Filho" userId="cf447a5d-d961-4b9e-ac81-bf66b74090ce" providerId="ADAL" clId="{C35D8596-BEE6-4ED1-BA4F-3FCFE1FDFE52}" dt="2021-10-02T12:21:31.566" v="260" actId="20577"/>
        <pc:sldMkLst>
          <pc:docMk/>
          <pc:sldMk cId="3319348442" sldId="330"/>
        </pc:sldMkLst>
        <pc:spChg chg="mod">
          <ac:chgData name="Antônio Gomes Sales Filho" userId="cf447a5d-d961-4b9e-ac81-bf66b74090ce" providerId="ADAL" clId="{C35D8596-BEE6-4ED1-BA4F-3FCFE1FDFE52}" dt="2021-10-02T12:21:31.566" v="260" actId="20577"/>
          <ac:spMkLst>
            <pc:docMk/>
            <pc:sldMk cId="3319348442" sldId="330"/>
            <ac:spMk id="8" creationId="{078FFF8D-4618-4BE9-BDE7-213380F0E222}"/>
          </ac:spMkLst>
        </pc:spChg>
        <pc:picChg chg="del">
          <ac:chgData name="Antônio Gomes Sales Filho" userId="cf447a5d-d961-4b9e-ac81-bf66b74090ce" providerId="ADAL" clId="{C35D8596-BEE6-4ED1-BA4F-3FCFE1FDFE52}" dt="2021-10-02T12:16:09.258" v="122" actId="478"/>
          <ac:picMkLst>
            <pc:docMk/>
            <pc:sldMk cId="3319348442" sldId="330"/>
            <ac:picMk id="4" creationId="{31CBA14C-5A18-4927-AAB1-59963333335D}"/>
          </ac:picMkLst>
        </pc:picChg>
        <pc:picChg chg="add mod">
          <ac:chgData name="Antônio Gomes Sales Filho" userId="cf447a5d-d961-4b9e-ac81-bf66b74090ce" providerId="ADAL" clId="{C35D8596-BEE6-4ED1-BA4F-3FCFE1FDFE52}" dt="2021-10-02T12:16:38.620" v="133" actId="1036"/>
          <ac:picMkLst>
            <pc:docMk/>
            <pc:sldMk cId="3319348442" sldId="330"/>
            <ac:picMk id="5" creationId="{0E73D9F2-9F67-40B8-902F-111D03A7ADF3}"/>
          </ac:picMkLst>
        </pc:picChg>
        <pc:picChg chg="add mod">
          <ac:chgData name="Antônio Gomes Sales Filho" userId="cf447a5d-d961-4b9e-ac81-bf66b74090ce" providerId="ADAL" clId="{C35D8596-BEE6-4ED1-BA4F-3FCFE1FDFE52}" dt="2021-10-02T12:16:44.869" v="134"/>
          <ac:picMkLst>
            <pc:docMk/>
            <pc:sldMk cId="3319348442" sldId="330"/>
            <ac:picMk id="10" creationId="{AEEB97A2-18DA-458B-897C-3F8980546F6E}"/>
          </ac:picMkLst>
        </pc:picChg>
      </pc:sldChg>
      <pc:sldChg chg="modSp">
        <pc:chgData name="Antônio Gomes Sales Filho" userId="cf447a5d-d961-4b9e-ac81-bf66b74090ce" providerId="ADAL" clId="{C35D8596-BEE6-4ED1-BA4F-3FCFE1FDFE52}" dt="2021-10-02T12:21:35.449" v="262" actId="20577"/>
        <pc:sldMkLst>
          <pc:docMk/>
          <pc:sldMk cId="2518533455" sldId="338"/>
        </pc:sldMkLst>
        <pc:spChg chg="mod">
          <ac:chgData name="Antônio Gomes Sales Filho" userId="cf447a5d-d961-4b9e-ac81-bf66b74090ce" providerId="ADAL" clId="{C35D8596-BEE6-4ED1-BA4F-3FCFE1FDFE52}" dt="2021-10-02T12:21:35.449" v="262" actId="20577"/>
          <ac:spMkLst>
            <pc:docMk/>
            <pc:sldMk cId="2518533455" sldId="338"/>
            <ac:spMk id="8" creationId="{078FFF8D-4618-4BE9-BDE7-213380F0E222}"/>
          </ac:spMkLst>
        </pc:spChg>
      </pc:sldChg>
      <pc:sldChg chg="addSp delSp modSp mod">
        <pc:chgData name="Antônio Gomes Sales Filho" userId="cf447a5d-d961-4b9e-ac81-bf66b74090ce" providerId="ADAL" clId="{C35D8596-BEE6-4ED1-BA4F-3FCFE1FDFE52}" dt="2021-10-02T12:03:44.129" v="19" actId="1076"/>
        <pc:sldMkLst>
          <pc:docMk/>
          <pc:sldMk cId="3754367691" sldId="341"/>
        </pc:sldMkLst>
        <pc:spChg chg="mod">
          <ac:chgData name="Antônio Gomes Sales Filho" userId="cf447a5d-d961-4b9e-ac81-bf66b74090ce" providerId="ADAL" clId="{C35D8596-BEE6-4ED1-BA4F-3FCFE1FDFE52}" dt="2021-10-02T12:00:05.878" v="6" actId="313"/>
          <ac:spMkLst>
            <pc:docMk/>
            <pc:sldMk cId="3754367691" sldId="341"/>
            <ac:spMk id="5" creationId="{00000000-0000-0000-0000-000000000000}"/>
          </ac:spMkLst>
        </pc:spChg>
        <pc:picChg chg="add mod">
          <ac:chgData name="Antônio Gomes Sales Filho" userId="cf447a5d-d961-4b9e-ac81-bf66b74090ce" providerId="ADAL" clId="{C35D8596-BEE6-4ED1-BA4F-3FCFE1FDFE52}" dt="2021-10-02T12:03:44.129" v="19" actId="1076"/>
          <ac:picMkLst>
            <pc:docMk/>
            <pc:sldMk cId="3754367691" sldId="341"/>
            <ac:picMk id="3" creationId="{71C165E9-C20A-4C69-B2A3-C3AB6DD6CC1C}"/>
          </ac:picMkLst>
        </pc:picChg>
        <pc:picChg chg="del">
          <ac:chgData name="Antônio Gomes Sales Filho" userId="cf447a5d-d961-4b9e-ac81-bf66b74090ce" providerId="ADAL" clId="{C35D8596-BEE6-4ED1-BA4F-3FCFE1FDFE52}" dt="2021-10-02T12:01:23.253" v="7" actId="478"/>
          <ac:picMkLst>
            <pc:docMk/>
            <pc:sldMk cId="3754367691" sldId="341"/>
            <ac:picMk id="8" creationId="{8DCBBDA4-C0B6-4FBA-9745-34665435462E}"/>
          </ac:picMkLst>
        </pc:picChg>
        <pc:picChg chg="del">
          <ac:chgData name="Antônio Gomes Sales Filho" userId="cf447a5d-d961-4b9e-ac81-bf66b74090ce" providerId="ADAL" clId="{C35D8596-BEE6-4ED1-BA4F-3FCFE1FDFE52}" dt="2021-10-02T12:01:24.724" v="8" actId="478"/>
          <ac:picMkLst>
            <pc:docMk/>
            <pc:sldMk cId="3754367691" sldId="341"/>
            <ac:picMk id="11" creationId="{E037E641-D541-4555-88D5-8FF6480292EC}"/>
          </ac:picMkLst>
        </pc:picChg>
        <pc:picChg chg="add mod">
          <ac:chgData name="Antônio Gomes Sales Filho" userId="cf447a5d-d961-4b9e-ac81-bf66b74090ce" providerId="ADAL" clId="{C35D8596-BEE6-4ED1-BA4F-3FCFE1FDFE52}" dt="2021-10-02T12:03:39.969" v="18" actId="1076"/>
          <ac:picMkLst>
            <pc:docMk/>
            <pc:sldMk cId="3754367691" sldId="341"/>
            <ac:picMk id="16" creationId="{D9DCC663-78F4-4CFD-9CB0-C419BA4C2EC3}"/>
          </ac:picMkLst>
        </pc:picChg>
      </pc:sldChg>
      <pc:sldChg chg="addSp delSp modSp">
        <pc:chgData name="Antônio Gomes Sales Filho" userId="cf447a5d-d961-4b9e-ac81-bf66b74090ce" providerId="ADAL" clId="{C35D8596-BEE6-4ED1-BA4F-3FCFE1FDFE52}" dt="2021-10-02T12:05:11.373" v="48" actId="1076"/>
        <pc:sldMkLst>
          <pc:docMk/>
          <pc:sldMk cId="1172837905" sldId="342"/>
        </pc:sldMkLst>
        <pc:picChg chg="add del mod">
          <ac:chgData name="Antônio Gomes Sales Filho" userId="cf447a5d-d961-4b9e-ac81-bf66b74090ce" providerId="ADAL" clId="{C35D8596-BEE6-4ED1-BA4F-3FCFE1FDFE52}" dt="2021-10-02T12:05:02.418" v="46" actId="478"/>
          <ac:picMkLst>
            <pc:docMk/>
            <pc:sldMk cId="1172837905" sldId="342"/>
            <ac:picMk id="9" creationId="{C8D07C28-6CF8-4939-ACF5-4E976955FD8E}"/>
          </ac:picMkLst>
        </pc:picChg>
        <pc:picChg chg="add mod">
          <ac:chgData name="Antônio Gomes Sales Filho" userId="cf447a5d-d961-4b9e-ac81-bf66b74090ce" providerId="ADAL" clId="{C35D8596-BEE6-4ED1-BA4F-3FCFE1FDFE52}" dt="2021-10-02T12:05:11.373" v="48" actId="1076"/>
          <ac:picMkLst>
            <pc:docMk/>
            <pc:sldMk cId="1172837905" sldId="342"/>
            <ac:picMk id="10" creationId="{829166EB-8893-4293-A52C-7BCA7920038C}"/>
          </ac:picMkLst>
        </pc:picChg>
      </pc:sldChg>
      <pc:sldChg chg="addSp modSp">
        <pc:chgData name="Antônio Gomes Sales Filho" userId="cf447a5d-d961-4b9e-ac81-bf66b74090ce" providerId="ADAL" clId="{C35D8596-BEE6-4ED1-BA4F-3FCFE1FDFE52}" dt="2021-10-02T12:09:40.048" v="101" actId="1036"/>
        <pc:sldMkLst>
          <pc:docMk/>
          <pc:sldMk cId="3482318947" sldId="343"/>
        </pc:sldMkLst>
        <pc:picChg chg="add mod">
          <ac:chgData name="Antônio Gomes Sales Filho" userId="cf447a5d-d961-4b9e-ac81-bf66b74090ce" providerId="ADAL" clId="{C35D8596-BEE6-4ED1-BA4F-3FCFE1FDFE52}" dt="2021-10-02T12:09:40.048" v="101" actId="1036"/>
          <ac:picMkLst>
            <pc:docMk/>
            <pc:sldMk cId="3482318947" sldId="343"/>
            <ac:picMk id="9" creationId="{00D50AC5-F219-4745-A0A0-AECA0586A351}"/>
          </ac:picMkLst>
        </pc:picChg>
      </pc:sldChg>
      <pc:sldChg chg="addSp delSp modSp mod delAnim">
        <pc:chgData name="Antônio Gomes Sales Filho" userId="cf447a5d-d961-4b9e-ac81-bf66b74090ce" providerId="ADAL" clId="{C35D8596-BEE6-4ED1-BA4F-3FCFE1FDFE52}" dt="2021-10-02T12:12:03.720" v="114"/>
        <pc:sldMkLst>
          <pc:docMk/>
          <pc:sldMk cId="77409899" sldId="344"/>
        </pc:sldMkLst>
        <pc:picChg chg="del">
          <ac:chgData name="Antônio Gomes Sales Filho" userId="cf447a5d-d961-4b9e-ac81-bf66b74090ce" providerId="ADAL" clId="{C35D8596-BEE6-4ED1-BA4F-3FCFE1FDFE52}" dt="2021-10-02T12:11:53.487" v="102" actId="478"/>
          <ac:picMkLst>
            <pc:docMk/>
            <pc:sldMk cId="77409899" sldId="344"/>
            <ac:picMk id="4" creationId="{E84AFD77-45B2-4FA4-A151-A649A59C5625}"/>
          </ac:picMkLst>
        </pc:picChg>
        <pc:picChg chg="add mod">
          <ac:chgData name="Antônio Gomes Sales Filho" userId="cf447a5d-d961-4b9e-ac81-bf66b74090ce" providerId="ADAL" clId="{C35D8596-BEE6-4ED1-BA4F-3FCFE1FDFE52}" dt="2021-10-02T12:11:57.376" v="113" actId="1035"/>
          <ac:picMkLst>
            <pc:docMk/>
            <pc:sldMk cId="77409899" sldId="344"/>
            <ac:picMk id="6" creationId="{C16C038B-238D-4B0A-8C3D-A65332690B5C}"/>
          </ac:picMkLst>
        </pc:picChg>
        <pc:picChg chg="add mod">
          <ac:chgData name="Antônio Gomes Sales Filho" userId="cf447a5d-d961-4b9e-ac81-bf66b74090ce" providerId="ADAL" clId="{C35D8596-BEE6-4ED1-BA4F-3FCFE1FDFE52}" dt="2021-10-02T12:12:03.720" v="114"/>
          <ac:picMkLst>
            <pc:docMk/>
            <pc:sldMk cId="77409899" sldId="344"/>
            <ac:picMk id="10" creationId="{B7B6C6C4-5647-48E8-84B1-526E8F95092C}"/>
          </ac:picMkLst>
        </pc:picChg>
      </pc:sldChg>
      <pc:sldChg chg="addSp delSp modSp mod delAnim">
        <pc:chgData name="Antônio Gomes Sales Filho" userId="cf447a5d-d961-4b9e-ac81-bf66b74090ce" providerId="ADAL" clId="{C35D8596-BEE6-4ED1-BA4F-3FCFE1FDFE52}" dt="2021-10-02T12:15:10.025" v="121"/>
        <pc:sldMkLst>
          <pc:docMk/>
          <pc:sldMk cId="3425121896" sldId="346"/>
        </pc:sldMkLst>
        <pc:picChg chg="del">
          <ac:chgData name="Antônio Gomes Sales Filho" userId="cf447a5d-d961-4b9e-ac81-bf66b74090ce" providerId="ADAL" clId="{C35D8596-BEE6-4ED1-BA4F-3FCFE1FDFE52}" dt="2021-10-02T12:14:42.267" v="115" actId="478"/>
          <ac:picMkLst>
            <pc:docMk/>
            <pc:sldMk cId="3425121896" sldId="346"/>
            <ac:picMk id="4" creationId="{93999FF5-3405-4367-B791-E9520B8FC160}"/>
          </ac:picMkLst>
        </pc:picChg>
        <pc:picChg chg="add mod">
          <ac:chgData name="Antônio Gomes Sales Filho" userId="cf447a5d-d961-4b9e-ac81-bf66b74090ce" providerId="ADAL" clId="{C35D8596-BEE6-4ED1-BA4F-3FCFE1FDFE52}" dt="2021-10-02T12:14:48.190" v="120" actId="1036"/>
          <ac:picMkLst>
            <pc:docMk/>
            <pc:sldMk cId="3425121896" sldId="346"/>
            <ac:picMk id="5" creationId="{EDF41A1E-32A5-44AE-B55E-80E935AD3CF4}"/>
          </ac:picMkLst>
        </pc:picChg>
        <pc:picChg chg="add mod">
          <ac:chgData name="Antônio Gomes Sales Filho" userId="cf447a5d-d961-4b9e-ac81-bf66b74090ce" providerId="ADAL" clId="{C35D8596-BEE6-4ED1-BA4F-3FCFE1FDFE52}" dt="2021-10-02T12:15:10.025" v="121"/>
          <ac:picMkLst>
            <pc:docMk/>
            <pc:sldMk cId="3425121896" sldId="346"/>
            <ac:picMk id="12" creationId="{017036BA-F971-4FC9-8C8A-4F0ABA6AAC4A}"/>
          </ac:picMkLst>
        </pc:picChg>
      </pc:sldChg>
      <pc:sldChg chg="addSp delSp modSp mod delAnim">
        <pc:chgData name="Antônio Gomes Sales Filho" userId="cf447a5d-d961-4b9e-ac81-bf66b74090ce" providerId="ADAL" clId="{C35D8596-BEE6-4ED1-BA4F-3FCFE1FDFE52}" dt="2021-10-02T12:06:52.495" v="70"/>
        <pc:sldMkLst>
          <pc:docMk/>
          <pc:sldMk cId="2765990348" sldId="408"/>
        </pc:sldMkLst>
        <pc:picChg chg="add mod">
          <ac:chgData name="Antônio Gomes Sales Filho" userId="cf447a5d-d961-4b9e-ac81-bf66b74090ce" providerId="ADAL" clId="{C35D8596-BEE6-4ED1-BA4F-3FCFE1FDFE52}" dt="2021-10-02T12:06:44.921" v="69" actId="1035"/>
          <ac:picMkLst>
            <pc:docMk/>
            <pc:sldMk cId="2765990348" sldId="408"/>
            <ac:picMk id="4" creationId="{C6F70862-21A7-4A18-AD97-45C10E85075C}"/>
          </ac:picMkLst>
        </pc:picChg>
        <pc:picChg chg="del">
          <ac:chgData name="Antônio Gomes Sales Filho" userId="cf447a5d-d961-4b9e-ac81-bf66b74090ce" providerId="ADAL" clId="{C35D8596-BEE6-4ED1-BA4F-3FCFE1FDFE52}" dt="2021-10-02T12:06:38.614" v="57" actId="478"/>
          <ac:picMkLst>
            <pc:docMk/>
            <pc:sldMk cId="2765990348" sldId="408"/>
            <ac:picMk id="6" creationId="{67AA24EF-0022-4EC3-8000-59121664B82E}"/>
          </ac:picMkLst>
        </pc:picChg>
        <pc:picChg chg="add mod">
          <ac:chgData name="Antônio Gomes Sales Filho" userId="cf447a5d-d961-4b9e-ac81-bf66b74090ce" providerId="ADAL" clId="{C35D8596-BEE6-4ED1-BA4F-3FCFE1FDFE52}" dt="2021-10-02T12:06:52.495" v="70"/>
          <ac:picMkLst>
            <pc:docMk/>
            <pc:sldMk cId="2765990348" sldId="408"/>
            <ac:picMk id="10" creationId="{CC1A56C1-9FCB-448C-8D31-7DC425BC290F}"/>
          </ac:picMkLst>
        </pc:picChg>
      </pc:sldChg>
      <pc:sldChg chg="addSp delSp modSp add mod">
        <pc:chgData name="Antônio Gomes Sales Filho" userId="cf447a5d-d961-4b9e-ac81-bf66b74090ce" providerId="ADAL" clId="{C35D8596-BEE6-4ED1-BA4F-3FCFE1FDFE52}" dt="2021-10-02T12:21:25.390" v="258" actId="1035"/>
        <pc:sldMkLst>
          <pc:docMk/>
          <pc:sldMk cId="3307711829" sldId="416"/>
        </pc:sldMkLst>
        <pc:picChg chg="del">
          <ac:chgData name="Antônio Gomes Sales Filho" userId="cf447a5d-d961-4b9e-ac81-bf66b74090ce" providerId="ADAL" clId="{C35D8596-BEE6-4ED1-BA4F-3FCFE1FDFE52}" dt="2021-10-02T12:21:03.497" v="254" actId="478"/>
          <ac:picMkLst>
            <pc:docMk/>
            <pc:sldMk cId="3307711829" sldId="416"/>
            <ac:picMk id="4" creationId="{2FEFBB33-3742-4989-A170-DC30DD739FCE}"/>
          </ac:picMkLst>
        </pc:picChg>
        <pc:picChg chg="add mod">
          <ac:chgData name="Antônio Gomes Sales Filho" userId="cf447a5d-d961-4b9e-ac81-bf66b74090ce" providerId="ADAL" clId="{C35D8596-BEE6-4ED1-BA4F-3FCFE1FDFE52}" dt="2021-10-02T12:21:25.390" v="258" actId="1035"/>
          <ac:picMkLst>
            <pc:docMk/>
            <pc:sldMk cId="3307711829" sldId="416"/>
            <ac:picMk id="5" creationId="{5BEAACCF-8CAC-4974-8445-12381F594B80}"/>
          </ac:picMkLst>
        </pc:picChg>
      </pc:sldChg>
      <pc:sldChg chg="add">
        <pc:chgData name="Antônio Gomes Sales Filho" userId="cf447a5d-d961-4b9e-ac81-bf66b74090ce" providerId="ADAL" clId="{C35D8596-BEE6-4ED1-BA4F-3FCFE1FDFE52}" dt="2021-10-02T12:20:57.291" v="253"/>
        <pc:sldMkLst>
          <pc:docMk/>
          <pc:sldMk cId="1868213178" sldId="417"/>
        </pc:sldMkLst>
      </pc:sldChg>
      <pc:sldChg chg="addSp delSp modSp mod delAnim">
        <pc:chgData name="Antônio Gomes Sales Filho" userId="cf447a5d-d961-4b9e-ac81-bf66b74090ce" providerId="ADAL" clId="{C35D8596-BEE6-4ED1-BA4F-3FCFE1FDFE52}" dt="2021-10-02T12:08:31.940" v="80" actId="1036"/>
        <pc:sldMkLst>
          <pc:docMk/>
          <pc:sldMk cId="200504926" sldId="485"/>
        </pc:sldMkLst>
        <pc:picChg chg="del">
          <ac:chgData name="Antônio Gomes Sales Filho" userId="cf447a5d-d961-4b9e-ac81-bf66b74090ce" providerId="ADAL" clId="{C35D8596-BEE6-4ED1-BA4F-3FCFE1FDFE52}" dt="2021-10-02T12:08:28.570" v="71" actId="478"/>
          <ac:picMkLst>
            <pc:docMk/>
            <pc:sldMk cId="200504926" sldId="485"/>
            <ac:picMk id="5" creationId="{958E2C31-E758-45CB-A8DD-4F5119B3A63F}"/>
          </ac:picMkLst>
        </pc:picChg>
        <pc:picChg chg="add mod">
          <ac:chgData name="Antônio Gomes Sales Filho" userId="cf447a5d-d961-4b9e-ac81-bf66b74090ce" providerId="ADAL" clId="{C35D8596-BEE6-4ED1-BA4F-3FCFE1FDFE52}" dt="2021-10-02T12:08:31.940" v="80" actId="1036"/>
          <ac:picMkLst>
            <pc:docMk/>
            <pc:sldMk cId="200504926" sldId="485"/>
            <ac:picMk id="6" creationId="{ACB8B3F4-0FBD-43FF-B3DF-6D4BBC24FB71}"/>
          </ac:picMkLst>
        </pc:picChg>
      </pc:sldChg>
      <pc:sldChg chg="addSp delSp modSp mod delAnim">
        <pc:chgData name="Antônio Gomes Sales Filho" userId="cf447a5d-d961-4b9e-ac81-bf66b74090ce" providerId="ADAL" clId="{C35D8596-BEE6-4ED1-BA4F-3FCFE1FDFE52}" dt="2021-10-02T12:21:40.641" v="264" actId="20577"/>
        <pc:sldMkLst>
          <pc:docMk/>
          <pc:sldMk cId="3160796425" sldId="489"/>
        </pc:sldMkLst>
        <pc:spChg chg="mod">
          <ac:chgData name="Antônio Gomes Sales Filho" userId="cf447a5d-d961-4b9e-ac81-bf66b74090ce" providerId="ADAL" clId="{C35D8596-BEE6-4ED1-BA4F-3FCFE1FDFE52}" dt="2021-10-02T12:21:40.641" v="264" actId="20577"/>
          <ac:spMkLst>
            <pc:docMk/>
            <pc:sldMk cId="3160796425" sldId="489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C35D8596-BEE6-4ED1-BA4F-3FCFE1FDFE52}" dt="2021-10-02T12:17:19.061" v="147" actId="1035"/>
          <ac:picMkLst>
            <pc:docMk/>
            <pc:sldMk cId="3160796425" sldId="489"/>
            <ac:picMk id="5" creationId="{FF32375F-FD83-4218-BB34-4EF9B7E4541E}"/>
          </ac:picMkLst>
        </pc:picChg>
        <pc:picChg chg="del">
          <ac:chgData name="Antônio Gomes Sales Filho" userId="cf447a5d-d961-4b9e-ac81-bf66b74090ce" providerId="ADAL" clId="{C35D8596-BEE6-4ED1-BA4F-3FCFE1FDFE52}" dt="2021-10-02T12:17:15.144" v="135" actId="478"/>
          <ac:picMkLst>
            <pc:docMk/>
            <pc:sldMk cId="3160796425" sldId="489"/>
            <ac:picMk id="6" creationId="{9F86AE24-35E8-4BFC-A1C0-74D8A6445808}"/>
          </ac:picMkLst>
        </pc:picChg>
      </pc:sldChg>
      <pc:sldChg chg="modSp">
        <pc:chgData name="Antônio Gomes Sales Filho" userId="cf447a5d-d961-4b9e-ac81-bf66b74090ce" providerId="ADAL" clId="{C35D8596-BEE6-4ED1-BA4F-3FCFE1FDFE52}" dt="2021-10-02T12:21:44.550" v="266" actId="20577"/>
        <pc:sldMkLst>
          <pc:docMk/>
          <pc:sldMk cId="1642740875" sldId="490"/>
        </pc:sldMkLst>
        <pc:spChg chg="mod">
          <ac:chgData name="Antônio Gomes Sales Filho" userId="cf447a5d-d961-4b9e-ac81-bf66b74090ce" providerId="ADAL" clId="{C35D8596-BEE6-4ED1-BA4F-3FCFE1FDFE52}" dt="2021-10-02T12:21:44.550" v="266" actId="20577"/>
          <ac:spMkLst>
            <pc:docMk/>
            <pc:sldMk cId="1642740875" sldId="490"/>
            <ac:spMk id="8" creationId="{078FFF8D-4618-4BE9-BDE7-213380F0E222}"/>
          </ac:spMkLst>
        </pc:spChg>
      </pc:sldChg>
      <pc:sldChg chg="modSp">
        <pc:chgData name="Antônio Gomes Sales Filho" userId="cf447a5d-d961-4b9e-ac81-bf66b74090ce" providerId="ADAL" clId="{C35D8596-BEE6-4ED1-BA4F-3FCFE1FDFE52}" dt="2021-10-02T12:18:01.042" v="157"/>
        <pc:sldMkLst>
          <pc:docMk/>
          <pc:sldMk cId="368513846" sldId="493"/>
        </pc:sldMkLst>
        <pc:picChg chg="mod">
          <ac:chgData name="Antônio Gomes Sales Filho" userId="cf447a5d-d961-4b9e-ac81-bf66b74090ce" providerId="ADAL" clId="{C35D8596-BEE6-4ED1-BA4F-3FCFE1FDFE52}" dt="2021-10-02T12:18:01.042" v="157"/>
          <ac:picMkLst>
            <pc:docMk/>
            <pc:sldMk cId="368513846" sldId="493"/>
            <ac:picMk id="1034" creationId="{C427F61B-83B4-4402-BD3C-4445CF30FAF8}"/>
          </ac:picMkLst>
        </pc:picChg>
        <pc:picChg chg="mod">
          <ac:chgData name="Antônio Gomes Sales Filho" userId="cf447a5d-d961-4b9e-ac81-bf66b74090ce" providerId="ADAL" clId="{C35D8596-BEE6-4ED1-BA4F-3FCFE1FDFE52}" dt="2021-10-02T12:17:54.051" v="156"/>
          <ac:picMkLst>
            <pc:docMk/>
            <pc:sldMk cId="368513846" sldId="493"/>
            <ac:picMk id="1036" creationId="{F52656EC-2B1E-44B9-B587-0F5D6593F1C1}"/>
          </ac:picMkLst>
        </pc:picChg>
      </pc:sldChg>
      <pc:sldChg chg="addSp delSp modSp mod delAnim">
        <pc:chgData name="Antônio Gomes Sales Filho" userId="cf447a5d-d961-4b9e-ac81-bf66b74090ce" providerId="ADAL" clId="{C35D8596-BEE6-4ED1-BA4F-3FCFE1FDFE52}" dt="2021-10-02T12:09:11.511" v="91" actId="1035"/>
        <pc:sldMkLst>
          <pc:docMk/>
          <pc:sldMk cId="1893616571" sldId="494"/>
        </pc:sldMkLst>
        <pc:picChg chg="add mod">
          <ac:chgData name="Antônio Gomes Sales Filho" userId="cf447a5d-d961-4b9e-ac81-bf66b74090ce" providerId="ADAL" clId="{C35D8596-BEE6-4ED1-BA4F-3FCFE1FDFE52}" dt="2021-10-02T12:09:11.511" v="91" actId="1035"/>
          <ac:picMkLst>
            <pc:docMk/>
            <pc:sldMk cId="1893616571" sldId="494"/>
            <ac:picMk id="5" creationId="{9478F340-5687-4976-B62E-50C1705C66D2}"/>
          </ac:picMkLst>
        </pc:picChg>
        <pc:picChg chg="del">
          <ac:chgData name="Antônio Gomes Sales Filho" userId="cf447a5d-d961-4b9e-ac81-bf66b74090ce" providerId="ADAL" clId="{C35D8596-BEE6-4ED1-BA4F-3FCFE1FDFE52}" dt="2021-10-02T12:09:07.416" v="81" actId="478"/>
          <ac:picMkLst>
            <pc:docMk/>
            <pc:sldMk cId="1893616571" sldId="494"/>
            <ac:picMk id="6" creationId="{7101FA7F-29CA-44BE-B115-A4C8F34C2D14}"/>
          </ac:picMkLst>
        </pc:picChg>
      </pc:sldChg>
      <pc:sldChg chg="addSp delSp modSp mod delAnim">
        <pc:chgData name="Antônio Gomes Sales Filho" userId="cf447a5d-d961-4b9e-ac81-bf66b74090ce" providerId="ADAL" clId="{C35D8596-BEE6-4ED1-BA4F-3FCFE1FDFE52}" dt="2021-10-02T12:21:48.901" v="268" actId="20577"/>
        <pc:sldMkLst>
          <pc:docMk/>
          <pc:sldMk cId="1918068055" sldId="500"/>
        </pc:sldMkLst>
        <pc:spChg chg="mod">
          <ac:chgData name="Antônio Gomes Sales Filho" userId="cf447a5d-d961-4b9e-ac81-bf66b74090ce" providerId="ADAL" clId="{C35D8596-BEE6-4ED1-BA4F-3FCFE1FDFE52}" dt="2021-10-02T12:21:48.901" v="268" actId="20577"/>
          <ac:spMkLst>
            <pc:docMk/>
            <pc:sldMk cId="1918068055" sldId="500"/>
            <ac:spMk id="8" creationId="{078FFF8D-4618-4BE9-BDE7-213380F0E222}"/>
          </ac:spMkLst>
        </pc:spChg>
        <pc:picChg chg="del">
          <ac:chgData name="Antônio Gomes Sales Filho" userId="cf447a5d-d961-4b9e-ac81-bf66b74090ce" providerId="ADAL" clId="{C35D8596-BEE6-4ED1-BA4F-3FCFE1FDFE52}" dt="2021-10-02T12:17:34.754" v="148" actId="478"/>
          <ac:picMkLst>
            <pc:docMk/>
            <pc:sldMk cId="1918068055" sldId="500"/>
            <ac:picMk id="5" creationId="{1C91100D-0F6E-4B03-9BA3-3B6D008C0E8A}"/>
          </ac:picMkLst>
        </pc:picChg>
        <pc:picChg chg="add mod">
          <ac:chgData name="Antônio Gomes Sales Filho" userId="cf447a5d-d961-4b9e-ac81-bf66b74090ce" providerId="ADAL" clId="{C35D8596-BEE6-4ED1-BA4F-3FCFE1FDFE52}" dt="2021-10-02T12:17:37.454" v="155" actId="1036"/>
          <ac:picMkLst>
            <pc:docMk/>
            <pc:sldMk cId="1918068055" sldId="500"/>
            <ac:picMk id="6" creationId="{6F646809-9D79-4CE6-BE0A-FC7A1CD7786B}"/>
          </ac:picMkLst>
        </pc:picChg>
      </pc:sldChg>
      <pc:sldChg chg="del">
        <pc:chgData name="Antônio Gomes Sales Filho" userId="cf447a5d-d961-4b9e-ac81-bf66b74090ce" providerId="ADAL" clId="{C35D8596-BEE6-4ED1-BA4F-3FCFE1FDFE52}" dt="2021-10-02T12:20:02.795" v="252" actId="47"/>
        <pc:sldMkLst>
          <pc:docMk/>
          <pc:sldMk cId="4266620373" sldId="501"/>
        </pc:sldMkLst>
      </pc:sldChg>
      <pc:sldChg chg="del">
        <pc:chgData name="Antônio Gomes Sales Filho" userId="cf447a5d-d961-4b9e-ac81-bf66b74090ce" providerId="ADAL" clId="{C35D8596-BEE6-4ED1-BA4F-3FCFE1FDFE52}" dt="2021-10-02T12:18:54.189" v="158" actId="47"/>
        <pc:sldMkLst>
          <pc:docMk/>
          <pc:sldMk cId="3805040371" sldId="502"/>
        </pc:sldMkLst>
      </pc:sldChg>
      <pc:sldChg chg="del">
        <pc:chgData name="Antônio Gomes Sales Filho" userId="cf447a5d-d961-4b9e-ac81-bf66b74090ce" providerId="ADAL" clId="{C35D8596-BEE6-4ED1-BA4F-3FCFE1FDFE52}" dt="2021-10-02T12:18:55.509" v="159" actId="47"/>
        <pc:sldMkLst>
          <pc:docMk/>
          <pc:sldMk cId="276916222" sldId="503"/>
        </pc:sldMkLst>
      </pc:sldChg>
      <pc:sldChg chg="del">
        <pc:chgData name="Antônio Gomes Sales Filho" userId="cf447a5d-d961-4b9e-ac81-bf66b74090ce" providerId="ADAL" clId="{C35D8596-BEE6-4ED1-BA4F-3FCFE1FDFE52}" dt="2021-10-02T12:18:56.150" v="160" actId="47"/>
        <pc:sldMkLst>
          <pc:docMk/>
          <pc:sldMk cId="616312423" sldId="504"/>
        </pc:sldMkLst>
      </pc:sldChg>
      <pc:sldChg chg="del">
        <pc:chgData name="Antônio Gomes Sales Filho" userId="cf447a5d-d961-4b9e-ac81-bf66b74090ce" providerId="ADAL" clId="{C35D8596-BEE6-4ED1-BA4F-3FCFE1FDFE52}" dt="2021-10-02T12:18:56.956" v="162" actId="47"/>
        <pc:sldMkLst>
          <pc:docMk/>
          <pc:sldMk cId="374792974" sldId="506"/>
        </pc:sldMkLst>
      </pc:sldChg>
      <pc:sldChg chg="del">
        <pc:chgData name="Antônio Gomes Sales Filho" userId="cf447a5d-d961-4b9e-ac81-bf66b74090ce" providerId="ADAL" clId="{C35D8596-BEE6-4ED1-BA4F-3FCFE1FDFE52}" dt="2021-10-02T12:18:57.453" v="163" actId="47"/>
        <pc:sldMkLst>
          <pc:docMk/>
          <pc:sldMk cId="2456265963" sldId="507"/>
        </pc:sldMkLst>
      </pc:sldChg>
      <pc:sldChg chg="del">
        <pc:chgData name="Antônio Gomes Sales Filho" userId="cf447a5d-d961-4b9e-ac81-bf66b74090ce" providerId="ADAL" clId="{C35D8596-BEE6-4ED1-BA4F-3FCFE1FDFE52}" dt="2021-10-02T12:18:56.544" v="161" actId="47"/>
        <pc:sldMkLst>
          <pc:docMk/>
          <pc:sldMk cId="3039498861" sldId="508"/>
        </pc:sldMkLst>
      </pc:sldChg>
      <pc:sldChg chg="del">
        <pc:chgData name="Antônio Gomes Sales Filho" userId="cf447a5d-d961-4b9e-ac81-bf66b74090ce" providerId="ADAL" clId="{C35D8596-BEE6-4ED1-BA4F-3FCFE1FDFE52}" dt="2021-10-02T12:18:58.277" v="165" actId="47"/>
        <pc:sldMkLst>
          <pc:docMk/>
          <pc:sldMk cId="3530200486" sldId="509"/>
        </pc:sldMkLst>
      </pc:sldChg>
      <pc:sldChg chg="del">
        <pc:chgData name="Antônio Gomes Sales Filho" userId="cf447a5d-d961-4b9e-ac81-bf66b74090ce" providerId="ADAL" clId="{C35D8596-BEE6-4ED1-BA4F-3FCFE1FDFE52}" dt="2021-10-02T12:18:57.865" v="164" actId="47"/>
        <pc:sldMkLst>
          <pc:docMk/>
          <pc:sldMk cId="3027600186" sldId="510"/>
        </pc:sldMkLst>
      </pc:sldChg>
      <pc:sldChg chg="del">
        <pc:chgData name="Antônio Gomes Sales Filho" userId="cf447a5d-d961-4b9e-ac81-bf66b74090ce" providerId="ADAL" clId="{C35D8596-BEE6-4ED1-BA4F-3FCFE1FDFE52}" dt="2021-10-02T12:18:58.708" v="166" actId="47"/>
        <pc:sldMkLst>
          <pc:docMk/>
          <pc:sldMk cId="3032478883" sldId="511"/>
        </pc:sldMkLst>
      </pc:sldChg>
      <pc:sldChg chg="del">
        <pc:chgData name="Antônio Gomes Sales Filho" userId="cf447a5d-d961-4b9e-ac81-bf66b74090ce" providerId="ADAL" clId="{C35D8596-BEE6-4ED1-BA4F-3FCFE1FDFE52}" dt="2021-10-02T12:18:59.136" v="167" actId="47"/>
        <pc:sldMkLst>
          <pc:docMk/>
          <pc:sldMk cId="1554442547" sldId="512"/>
        </pc:sldMkLst>
      </pc:sldChg>
      <pc:sldChg chg="del">
        <pc:chgData name="Antônio Gomes Sales Filho" userId="cf447a5d-d961-4b9e-ac81-bf66b74090ce" providerId="ADAL" clId="{C35D8596-BEE6-4ED1-BA4F-3FCFE1FDFE52}" dt="2021-10-02T12:18:59.585" v="168" actId="47"/>
        <pc:sldMkLst>
          <pc:docMk/>
          <pc:sldMk cId="2603378323" sldId="513"/>
        </pc:sldMkLst>
      </pc:sldChg>
      <pc:sldChg chg="del">
        <pc:chgData name="Antônio Gomes Sales Filho" userId="cf447a5d-d961-4b9e-ac81-bf66b74090ce" providerId="ADAL" clId="{C35D8596-BEE6-4ED1-BA4F-3FCFE1FDFE52}" dt="2021-10-02T12:19:00.044" v="169" actId="47"/>
        <pc:sldMkLst>
          <pc:docMk/>
          <pc:sldMk cId="1045716812" sldId="514"/>
        </pc:sldMkLst>
      </pc:sldChg>
      <pc:sldChg chg="del">
        <pc:chgData name="Antônio Gomes Sales Filho" userId="cf447a5d-d961-4b9e-ac81-bf66b74090ce" providerId="ADAL" clId="{C35D8596-BEE6-4ED1-BA4F-3FCFE1FDFE52}" dt="2021-10-02T12:19:00.524" v="170" actId="47"/>
        <pc:sldMkLst>
          <pc:docMk/>
          <pc:sldMk cId="1572798490" sldId="515"/>
        </pc:sldMkLst>
      </pc:sldChg>
      <pc:sldChg chg="del">
        <pc:chgData name="Antônio Gomes Sales Filho" userId="cf447a5d-d961-4b9e-ac81-bf66b74090ce" providerId="ADAL" clId="{C35D8596-BEE6-4ED1-BA4F-3FCFE1FDFE52}" dt="2021-10-02T12:19:01.213" v="171" actId="47"/>
        <pc:sldMkLst>
          <pc:docMk/>
          <pc:sldMk cId="2595206932" sldId="516"/>
        </pc:sldMkLst>
      </pc:sldChg>
      <pc:sldChg chg="del">
        <pc:chgData name="Antônio Gomes Sales Filho" userId="cf447a5d-d961-4b9e-ac81-bf66b74090ce" providerId="ADAL" clId="{C35D8596-BEE6-4ED1-BA4F-3FCFE1FDFE52}" dt="2021-10-02T12:19:01.860" v="172" actId="47"/>
        <pc:sldMkLst>
          <pc:docMk/>
          <pc:sldMk cId="474513266" sldId="517"/>
        </pc:sldMkLst>
      </pc:sldChg>
      <pc:sldChg chg="del">
        <pc:chgData name="Antônio Gomes Sales Filho" userId="cf447a5d-d961-4b9e-ac81-bf66b74090ce" providerId="ADAL" clId="{C35D8596-BEE6-4ED1-BA4F-3FCFE1FDFE52}" dt="2021-10-02T12:19:02.456" v="173" actId="47"/>
        <pc:sldMkLst>
          <pc:docMk/>
          <pc:sldMk cId="2601281132" sldId="518"/>
        </pc:sldMkLst>
      </pc:sldChg>
      <pc:sldChg chg="del">
        <pc:chgData name="Antônio Gomes Sales Filho" userId="cf447a5d-d961-4b9e-ac81-bf66b74090ce" providerId="ADAL" clId="{C35D8596-BEE6-4ED1-BA4F-3FCFE1FDFE52}" dt="2021-10-02T12:19:03.105" v="174" actId="47"/>
        <pc:sldMkLst>
          <pc:docMk/>
          <pc:sldMk cId="3083517740" sldId="519"/>
        </pc:sldMkLst>
      </pc:sldChg>
      <pc:sldChg chg="del">
        <pc:chgData name="Antônio Gomes Sales Filho" userId="cf447a5d-d961-4b9e-ac81-bf66b74090ce" providerId="ADAL" clId="{C35D8596-BEE6-4ED1-BA4F-3FCFE1FDFE52}" dt="2021-10-02T12:19:03.859" v="175" actId="47"/>
        <pc:sldMkLst>
          <pc:docMk/>
          <pc:sldMk cId="1929862128" sldId="520"/>
        </pc:sldMkLst>
      </pc:sldChg>
      <pc:sldChg chg="del">
        <pc:chgData name="Antônio Gomes Sales Filho" userId="cf447a5d-d961-4b9e-ac81-bf66b74090ce" providerId="ADAL" clId="{C35D8596-BEE6-4ED1-BA4F-3FCFE1FDFE52}" dt="2021-10-02T12:19:04.540" v="176" actId="47"/>
        <pc:sldMkLst>
          <pc:docMk/>
          <pc:sldMk cId="1789229243" sldId="521"/>
        </pc:sldMkLst>
      </pc:sldChg>
      <pc:sldChg chg="del">
        <pc:chgData name="Antônio Gomes Sales Filho" userId="cf447a5d-d961-4b9e-ac81-bf66b74090ce" providerId="ADAL" clId="{C35D8596-BEE6-4ED1-BA4F-3FCFE1FDFE52}" dt="2021-10-02T12:19:05.349" v="177" actId="47"/>
        <pc:sldMkLst>
          <pc:docMk/>
          <pc:sldMk cId="2930855714" sldId="522"/>
        </pc:sldMkLst>
      </pc:sldChg>
      <pc:sldChg chg="del">
        <pc:chgData name="Antônio Gomes Sales Filho" userId="cf447a5d-d961-4b9e-ac81-bf66b74090ce" providerId="ADAL" clId="{C35D8596-BEE6-4ED1-BA4F-3FCFE1FDFE52}" dt="2021-10-02T12:19:06.243" v="178" actId="47"/>
        <pc:sldMkLst>
          <pc:docMk/>
          <pc:sldMk cId="3116881167" sldId="523"/>
        </pc:sldMkLst>
      </pc:sldChg>
      <pc:sldChg chg="del">
        <pc:chgData name="Antônio Gomes Sales Filho" userId="cf447a5d-d961-4b9e-ac81-bf66b74090ce" providerId="ADAL" clId="{C35D8596-BEE6-4ED1-BA4F-3FCFE1FDFE52}" dt="2021-10-02T12:19:07.183" v="179" actId="47"/>
        <pc:sldMkLst>
          <pc:docMk/>
          <pc:sldMk cId="57436867" sldId="524"/>
        </pc:sldMkLst>
      </pc:sldChg>
      <pc:sldChg chg="del">
        <pc:chgData name="Antônio Gomes Sales Filho" userId="cf447a5d-d961-4b9e-ac81-bf66b74090ce" providerId="ADAL" clId="{C35D8596-BEE6-4ED1-BA4F-3FCFE1FDFE52}" dt="2021-10-02T12:19:07.880" v="180" actId="47"/>
        <pc:sldMkLst>
          <pc:docMk/>
          <pc:sldMk cId="3948994945" sldId="525"/>
        </pc:sldMkLst>
      </pc:sldChg>
      <pc:sldChg chg="del">
        <pc:chgData name="Antônio Gomes Sales Filho" userId="cf447a5d-d961-4b9e-ac81-bf66b74090ce" providerId="ADAL" clId="{C35D8596-BEE6-4ED1-BA4F-3FCFE1FDFE52}" dt="2021-10-02T12:19:08.702" v="181" actId="47"/>
        <pc:sldMkLst>
          <pc:docMk/>
          <pc:sldMk cId="2694130913" sldId="526"/>
        </pc:sldMkLst>
      </pc:sldChg>
      <pc:sldChg chg="del">
        <pc:chgData name="Antônio Gomes Sales Filho" userId="cf447a5d-d961-4b9e-ac81-bf66b74090ce" providerId="ADAL" clId="{C35D8596-BEE6-4ED1-BA4F-3FCFE1FDFE52}" dt="2021-10-02T12:19:09.356" v="182" actId="47"/>
        <pc:sldMkLst>
          <pc:docMk/>
          <pc:sldMk cId="2157817883" sldId="527"/>
        </pc:sldMkLst>
      </pc:sldChg>
      <pc:sldChg chg="del">
        <pc:chgData name="Antônio Gomes Sales Filho" userId="cf447a5d-d961-4b9e-ac81-bf66b74090ce" providerId="ADAL" clId="{C35D8596-BEE6-4ED1-BA4F-3FCFE1FDFE52}" dt="2021-10-02T12:19:10.304" v="183" actId="47"/>
        <pc:sldMkLst>
          <pc:docMk/>
          <pc:sldMk cId="1753942923" sldId="528"/>
        </pc:sldMkLst>
      </pc:sldChg>
      <pc:sldChg chg="del">
        <pc:chgData name="Antônio Gomes Sales Filho" userId="cf447a5d-d961-4b9e-ac81-bf66b74090ce" providerId="ADAL" clId="{C35D8596-BEE6-4ED1-BA4F-3FCFE1FDFE52}" dt="2021-10-02T12:19:11.375" v="184" actId="47"/>
        <pc:sldMkLst>
          <pc:docMk/>
          <pc:sldMk cId="2719581371" sldId="529"/>
        </pc:sldMkLst>
      </pc:sldChg>
      <pc:sldChg chg="del">
        <pc:chgData name="Antônio Gomes Sales Filho" userId="cf447a5d-d961-4b9e-ac81-bf66b74090ce" providerId="ADAL" clId="{C35D8596-BEE6-4ED1-BA4F-3FCFE1FDFE52}" dt="2021-10-02T12:19:12.194" v="185" actId="47"/>
        <pc:sldMkLst>
          <pc:docMk/>
          <pc:sldMk cId="1487420156" sldId="530"/>
        </pc:sldMkLst>
      </pc:sldChg>
      <pc:sldChg chg="del">
        <pc:chgData name="Antônio Gomes Sales Filho" userId="cf447a5d-d961-4b9e-ac81-bf66b74090ce" providerId="ADAL" clId="{C35D8596-BEE6-4ED1-BA4F-3FCFE1FDFE52}" dt="2021-10-02T12:19:13.184" v="186" actId="47"/>
        <pc:sldMkLst>
          <pc:docMk/>
          <pc:sldMk cId="100484945" sldId="531"/>
        </pc:sldMkLst>
      </pc:sldChg>
      <pc:sldChg chg="del">
        <pc:chgData name="Antônio Gomes Sales Filho" userId="cf447a5d-d961-4b9e-ac81-bf66b74090ce" providerId="ADAL" clId="{C35D8596-BEE6-4ED1-BA4F-3FCFE1FDFE52}" dt="2021-10-02T12:19:14.321" v="187" actId="47"/>
        <pc:sldMkLst>
          <pc:docMk/>
          <pc:sldMk cId="1975185584" sldId="532"/>
        </pc:sldMkLst>
      </pc:sldChg>
      <pc:sldChg chg="del">
        <pc:chgData name="Antônio Gomes Sales Filho" userId="cf447a5d-d961-4b9e-ac81-bf66b74090ce" providerId="ADAL" clId="{C35D8596-BEE6-4ED1-BA4F-3FCFE1FDFE52}" dt="2021-10-02T12:19:15.578" v="188" actId="47"/>
        <pc:sldMkLst>
          <pc:docMk/>
          <pc:sldMk cId="874620485" sldId="533"/>
        </pc:sldMkLst>
      </pc:sldChg>
      <pc:sldChg chg="del">
        <pc:chgData name="Antônio Gomes Sales Filho" userId="cf447a5d-d961-4b9e-ac81-bf66b74090ce" providerId="ADAL" clId="{C35D8596-BEE6-4ED1-BA4F-3FCFE1FDFE52}" dt="2021-10-02T12:19:16.471" v="189" actId="47"/>
        <pc:sldMkLst>
          <pc:docMk/>
          <pc:sldMk cId="207688156" sldId="534"/>
        </pc:sldMkLst>
      </pc:sldChg>
      <pc:sldChg chg="del">
        <pc:chgData name="Antônio Gomes Sales Filho" userId="cf447a5d-d961-4b9e-ac81-bf66b74090ce" providerId="ADAL" clId="{C35D8596-BEE6-4ED1-BA4F-3FCFE1FDFE52}" dt="2021-10-02T12:19:17.358" v="190" actId="47"/>
        <pc:sldMkLst>
          <pc:docMk/>
          <pc:sldMk cId="972248814" sldId="535"/>
        </pc:sldMkLst>
      </pc:sldChg>
      <pc:sldChg chg="del">
        <pc:chgData name="Antônio Gomes Sales Filho" userId="cf447a5d-d961-4b9e-ac81-bf66b74090ce" providerId="ADAL" clId="{C35D8596-BEE6-4ED1-BA4F-3FCFE1FDFE52}" dt="2021-10-02T12:19:18.068" v="191" actId="47"/>
        <pc:sldMkLst>
          <pc:docMk/>
          <pc:sldMk cId="2538933755" sldId="536"/>
        </pc:sldMkLst>
      </pc:sldChg>
      <pc:sldChg chg="del">
        <pc:chgData name="Antônio Gomes Sales Filho" userId="cf447a5d-d961-4b9e-ac81-bf66b74090ce" providerId="ADAL" clId="{C35D8596-BEE6-4ED1-BA4F-3FCFE1FDFE52}" dt="2021-10-02T12:19:18.616" v="192" actId="47"/>
        <pc:sldMkLst>
          <pc:docMk/>
          <pc:sldMk cId="1336994327" sldId="537"/>
        </pc:sldMkLst>
      </pc:sldChg>
      <pc:sldChg chg="del">
        <pc:chgData name="Antônio Gomes Sales Filho" userId="cf447a5d-d961-4b9e-ac81-bf66b74090ce" providerId="ADAL" clId="{C35D8596-BEE6-4ED1-BA4F-3FCFE1FDFE52}" dt="2021-10-02T12:19:20.288" v="195" actId="47"/>
        <pc:sldMkLst>
          <pc:docMk/>
          <pc:sldMk cId="979235795" sldId="538"/>
        </pc:sldMkLst>
      </pc:sldChg>
      <pc:sldChg chg="del">
        <pc:chgData name="Antônio Gomes Sales Filho" userId="cf447a5d-d961-4b9e-ac81-bf66b74090ce" providerId="ADAL" clId="{C35D8596-BEE6-4ED1-BA4F-3FCFE1FDFE52}" dt="2021-10-02T12:19:19.127" v="193" actId="47"/>
        <pc:sldMkLst>
          <pc:docMk/>
          <pc:sldMk cId="889608618" sldId="539"/>
        </pc:sldMkLst>
      </pc:sldChg>
      <pc:sldChg chg="del">
        <pc:chgData name="Antônio Gomes Sales Filho" userId="cf447a5d-d961-4b9e-ac81-bf66b74090ce" providerId="ADAL" clId="{C35D8596-BEE6-4ED1-BA4F-3FCFE1FDFE52}" dt="2021-10-02T12:19:19.739" v="194" actId="47"/>
        <pc:sldMkLst>
          <pc:docMk/>
          <pc:sldMk cId="3067356769" sldId="540"/>
        </pc:sldMkLst>
      </pc:sldChg>
      <pc:sldChg chg="del">
        <pc:chgData name="Antônio Gomes Sales Filho" userId="cf447a5d-d961-4b9e-ac81-bf66b74090ce" providerId="ADAL" clId="{C35D8596-BEE6-4ED1-BA4F-3FCFE1FDFE52}" dt="2021-10-02T12:19:21.019" v="196" actId="47"/>
        <pc:sldMkLst>
          <pc:docMk/>
          <pc:sldMk cId="394813032" sldId="541"/>
        </pc:sldMkLst>
      </pc:sldChg>
      <pc:sldChg chg="del">
        <pc:chgData name="Antônio Gomes Sales Filho" userId="cf447a5d-d961-4b9e-ac81-bf66b74090ce" providerId="ADAL" clId="{C35D8596-BEE6-4ED1-BA4F-3FCFE1FDFE52}" dt="2021-10-02T12:19:22.030" v="197" actId="47"/>
        <pc:sldMkLst>
          <pc:docMk/>
          <pc:sldMk cId="4229546030" sldId="542"/>
        </pc:sldMkLst>
      </pc:sldChg>
      <pc:sldChg chg="del">
        <pc:chgData name="Antônio Gomes Sales Filho" userId="cf447a5d-d961-4b9e-ac81-bf66b74090ce" providerId="ADAL" clId="{C35D8596-BEE6-4ED1-BA4F-3FCFE1FDFE52}" dt="2021-10-02T12:19:23.691" v="198" actId="47"/>
        <pc:sldMkLst>
          <pc:docMk/>
          <pc:sldMk cId="117780228" sldId="543"/>
        </pc:sldMkLst>
      </pc:sldChg>
      <pc:sldChg chg="del">
        <pc:chgData name="Antônio Gomes Sales Filho" userId="cf447a5d-d961-4b9e-ac81-bf66b74090ce" providerId="ADAL" clId="{C35D8596-BEE6-4ED1-BA4F-3FCFE1FDFE52}" dt="2021-10-02T12:19:24.627" v="199" actId="47"/>
        <pc:sldMkLst>
          <pc:docMk/>
          <pc:sldMk cId="1574277242" sldId="544"/>
        </pc:sldMkLst>
      </pc:sldChg>
      <pc:sldChg chg="del">
        <pc:chgData name="Antônio Gomes Sales Filho" userId="cf447a5d-d961-4b9e-ac81-bf66b74090ce" providerId="ADAL" clId="{C35D8596-BEE6-4ED1-BA4F-3FCFE1FDFE52}" dt="2021-10-02T12:19:25.210" v="200" actId="47"/>
        <pc:sldMkLst>
          <pc:docMk/>
          <pc:sldMk cId="490084644" sldId="545"/>
        </pc:sldMkLst>
      </pc:sldChg>
      <pc:sldChg chg="del">
        <pc:chgData name="Antônio Gomes Sales Filho" userId="cf447a5d-d961-4b9e-ac81-bf66b74090ce" providerId="ADAL" clId="{C35D8596-BEE6-4ED1-BA4F-3FCFE1FDFE52}" dt="2021-10-02T12:19:25.774" v="201" actId="47"/>
        <pc:sldMkLst>
          <pc:docMk/>
          <pc:sldMk cId="892208384" sldId="546"/>
        </pc:sldMkLst>
      </pc:sldChg>
      <pc:sldChg chg="del">
        <pc:chgData name="Antônio Gomes Sales Filho" userId="cf447a5d-d961-4b9e-ac81-bf66b74090ce" providerId="ADAL" clId="{C35D8596-BEE6-4ED1-BA4F-3FCFE1FDFE52}" dt="2021-10-02T12:19:26.407" v="202" actId="47"/>
        <pc:sldMkLst>
          <pc:docMk/>
          <pc:sldMk cId="3623337946" sldId="547"/>
        </pc:sldMkLst>
      </pc:sldChg>
      <pc:sldChg chg="del">
        <pc:chgData name="Antônio Gomes Sales Filho" userId="cf447a5d-d961-4b9e-ac81-bf66b74090ce" providerId="ADAL" clId="{C35D8596-BEE6-4ED1-BA4F-3FCFE1FDFE52}" dt="2021-10-02T12:19:26.974" v="203" actId="47"/>
        <pc:sldMkLst>
          <pc:docMk/>
          <pc:sldMk cId="1616094172" sldId="548"/>
        </pc:sldMkLst>
      </pc:sldChg>
      <pc:sldChg chg="del">
        <pc:chgData name="Antônio Gomes Sales Filho" userId="cf447a5d-d961-4b9e-ac81-bf66b74090ce" providerId="ADAL" clId="{C35D8596-BEE6-4ED1-BA4F-3FCFE1FDFE52}" dt="2021-10-02T12:19:28.680" v="206" actId="47"/>
        <pc:sldMkLst>
          <pc:docMk/>
          <pc:sldMk cId="3991808235" sldId="549"/>
        </pc:sldMkLst>
      </pc:sldChg>
      <pc:sldChg chg="del">
        <pc:chgData name="Antônio Gomes Sales Filho" userId="cf447a5d-d961-4b9e-ac81-bf66b74090ce" providerId="ADAL" clId="{C35D8596-BEE6-4ED1-BA4F-3FCFE1FDFE52}" dt="2021-10-02T12:19:27.611" v="204" actId="47"/>
        <pc:sldMkLst>
          <pc:docMk/>
          <pc:sldMk cId="3182781829" sldId="550"/>
        </pc:sldMkLst>
      </pc:sldChg>
      <pc:sldChg chg="del">
        <pc:chgData name="Antônio Gomes Sales Filho" userId="cf447a5d-d961-4b9e-ac81-bf66b74090ce" providerId="ADAL" clId="{C35D8596-BEE6-4ED1-BA4F-3FCFE1FDFE52}" dt="2021-10-02T12:19:28.166" v="205" actId="47"/>
        <pc:sldMkLst>
          <pc:docMk/>
          <pc:sldMk cId="1609167779" sldId="551"/>
        </pc:sldMkLst>
      </pc:sldChg>
      <pc:sldChg chg="del">
        <pc:chgData name="Antônio Gomes Sales Filho" userId="cf447a5d-d961-4b9e-ac81-bf66b74090ce" providerId="ADAL" clId="{C35D8596-BEE6-4ED1-BA4F-3FCFE1FDFE52}" dt="2021-10-02T12:19:29.379" v="207" actId="47"/>
        <pc:sldMkLst>
          <pc:docMk/>
          <pc:sldMk cId="40389624" sldId="552"/>
        </pc:sldMkLst>
      </pc:sldChg>
      <pc:sldChg chg="del">
        <pc:chgData name="Antônio Gomes Sales Filho" userId="cf447a5d-d961-4b9e-ac81-bf66b74090ce" providerId="ADAL" clId="{C35D8596-BEE6-4ED1-BA4F-3FCFE1FDFE52}" dt="2021-10-02T12:19:30.160" v="208" actId="47"/>
        <pc:sldMkLst>
          <pc:docMk/>
          <pc:sldMk cId="1890397536" sldId="553"/>
        </pc:sldMkLst>
      </pc:sldChg>
      <pc:sldChg chg="del">
        <pc:chgData name="Antônio Gomes Sales Filho" userId="cf447a5d-d961-4b9e-ac81-bf66b74090ce" providerId="ADAL" clId="{C35D8596-BEE6-4ED1-BA4F-3FCFE1FDFE52}" dt="2021-10-02T12:19:30.837" v="209" actId="47"/>
        <pc:sldMkLst>
          <pc:docMk/>
          <pc:sldMk cId="3254044351" sldId="554"/>
        </pc:sldMkLst>
      </pc:sldChg>
      <pc:sldChg chg="del">
        <pc:chgData name="Antônio Gomes Sales Filho" userId="cf447a5d-d961-4b9e-ac81-bf66b74090ce" providerId="ADAL" clId="{C35D8596-BEE6-4ED1-BA4F-3FCFE1FDFE52}" dt="2021-10-02T12:19:31.952" v="211" actId="47"/>
        <pc:sldMkLst>
          <pc:docMk/>
          <pc:sldMk cId="4021078915" sldId="555"/>
        </pc:sldMkLst>
      </pc:sldChg>
      <pc:sldChg chg="del">
        <pc:chgData name="Antônio Gomes Sales Filho" userId="cf447a5d-d961-4b9e-ac81-bf66b74090ce" providerId="ADAL" clId="{C35D8596-BEE6-4ED1-BA4F-3FCFE1FDFE52}" dt="2021-10-02T12:19:31.407" v="210" actId="47"/>
        <pc:sldMkLst>
          <pc:docMk/>
          <pc:sldMk cId="2164422026" sldId="556"/>
        </pc:sldMkLst>
      </pc:sldChg>
      <pc:sldChg chg="del">
        <pc:chgData name="Antônio Gomes Sales Filho" userId="cf447a5d-d961-4b9e-ac81-bf66b74090ce" providerId="ADAL" clId="{C35D8596-BEE6-4ED1-BA4F-3FCFE1FDFE52}" dt="2021-10-02T12:19:32.679" v="212" actId="47"/>
        <pc:sldMkLst>
          <pc:docMk/>
          <pc:sldMk cId="941246323" sldId="557"/>
        </pc:sldMkLst>
      </pc:sldChg>
      <pc:sldChg chg="del">
        <pc:chgData name="Antônio Gomes Sales Filho" userId="cf447a5d-d961-4b9e-ac81-bf66b74090ce" providerId="ADAL" clId="{C35D8596-BEE6-4ED1-BA4F-3FCFE1FDFE52}" dt="2021-10-02T12:19:33.296" v="213" actId="47"/>
        <pc:sldMkLst>
          <pc:docMk/>
          <pc:sldMk cId="75739918" sldId="558"/>
        </pc:sldMkLst>
      </pc:sldChg>
      <pc:sldChg chg="del">
        <pc:chgData name="Antônio Gomes Sales Filho" userId="cf447a5d-d961-4b9e-ac81-bf66b74090ce" providerId="ADAL" clId="{C35D8596-BEE6-4ED1-BA4F-3FCFE1FDFE52}" dt="2021-10-02T12:19:33.875" v="214" actId="47"/>
        <pc:sldMkLst>
          <pc:docMk/>
          <pc:sldMk cId="1052649266" sldId="559"/>
        </pc:sldMkLst>
      </pc:sldChg>
      <pc:sldChg chg="del">
        <pc:chgData name="Antônio Gomes Sales Filho" userId="cf447a5d-d961-4b9e-ac81-bf66b74090ce" providerId="ADAL" clId="{C35D8596-BEE6-4ED1-BA4F-3FCFE1FDFE52}" dt="2021-10-02T12:19:34.520" v="215" actId="47"/>
        <pc:sldMkLst>
          <pc:docMk/>
          <pc:sldMk cId="3073173087" sldId="560"/>
        </pc:sldMkLst>
      </pc:sldChg>
      <pc:sldChg chg="del">
        <pc:chgData name="Antônio Gomes Sales Filho" userId="cf447a5d-d961-4b9e-ac81-bf66b74090ce" providerId="ADAL" clId="{C35D8596-BEE6-4ED1-BA4F-3FCFE1FDFE52}" dt="2021-10-02T12:19:35.236" v="216" actId="47"/>
        <pc:sldMkLst>
          <pc:docMk/>
          <pc:sldMk cId="2842863990" sldId="561"/>
        </pc:sldMkLst>
      </pc:sldChg>
      <pc:sldChg chg="del">
        <pc:chgData name="Antônio Gomes Sales Filho" userId="cf447a5d-d961-4b9e-ac81-bf66b74090ce" providerId="ADAL" clId="{C35D8596-BEE6-4ED1-BA4F-3FCFE1FDFE52}" dt="2021-10-02T12:19:35.956" v="217" actId="47"/>
        <pc:sldMkLst>
          <pc:docMk/>
          <pc:sldMk cId="1005024633" sldId="562"/>
        </pc:sldMkLst>
      </pc:sldChg>
      <pc:sldChg chg="del">
        <pc:chgData name="Antônio Gomes Sales Filho" userId="cf447a5d-d961-4b9e-ac81-bf66b74090ce" providerId="ADAL" clId="{C35D8596-BEE6-4ED1-BA4F-3FCFE1FDFE52}" dt="2021-10-02T12:19:36.689" v="218" actId="47"/>
        <pc:sldMkLst>
          <pc:docMk/>
          <pc:sldMk cId="71528010" sldId="563"/>
        </pc:sldMkLst>
      </pc:sldChg>
      <pc:sldChg chg="del">
        <pc:chgData name="Antônio Gomes Sales Filho" userId="cf447a5d-d961-4b9e-ac81-bf66b74090ce" providerId="ADAL" clId="{C35D8596-BEE6-4ED1-BA4F-3FCFE1FDFE52}" dt="2021-10-02T12:19:37.356" v="219" actId="47"/>
        <pc:sldMkLst>
          <pc:docMk/>
          <pc:sldMk cId="2219988895" sldId="564"/>
        </pc:sldMkLst>
      </pc:sldChg>
      <pc:sldChg chg="del">
        <pc:chgData name="Antônio Gomes Sales Filho" userId="cf447a5d-d961-4b9e-ac81-bf66b74090ce" providerId="ADAL" clId="{C35D8596-BEE6-4ED1-BA4F-3FCFE1FDFE52}" dt="2021-10-02T12:19:38.169" v="220" actId="47"/>
        <pc:sldMkLst>
          <pc:docMk/>
          <pc:sldMk cId="3614072461" sldId="565"/>
        </pc:sldMkLst>
      </pc:sldChg>
      <pc:sldChg chg="del">
        <pc:chgData name="Antônio Gomes Sales Filho" userId="cf447a5d-d961-4b9e-ac81-bf66b74090ce" providerId="ADAL" clId="{C35D8596-BEE6-4ED1-BA4F-3FCFE1FDFE52}" dt="2021-10-02T12:19:38.870" v="221" actId="47"/>
        <pc:sldMkLst>
          <pc:docMk/>
          <pc:sldMk cId="95917271" sldId="566"/>
        </pc:sldMkLst>
      </pc:sldChg>
      <pc:sldChg chg="del">
        <pc:chgData name="Antônio Gomes Sales Filho" userId="cf447a5d-d961-4b9e-ac81-bf66b74090ce" providerId="ADAL" clId="{C35D8596-BEE6-4ED1-BA4F-3FCFE1FDFE52}" dt="2021-10-02T12:19:39.518" v="222" actId="47"/>
        <pc:sldMkLst>
          <pc:docMk/>
          <pc:sldMk cId="805141730" sldId="567"/>
        </pc:sldMkLst>
      </pc:sldChg>
      <pc:sldChg chg="del">
        <pc:chgData name="Antônio Gomes Sales Filho" userId="cf447a5d-d961-4b9e-ac81-bf66b74090ce" providerId="ADAL" clId="{C35D8596-BEE6-4ED1-BA4F-3FCFE1FDFE52}" dt="2021-10-02T12:19:40.058" v="223" actId="47"/>
        <pc:sldMkLst>
          <pc:docMk/>
          <pc:sldMk cId="3541866469" sldId="568"/>
        </pc:sldMkLst>
      </pc:sldChg>
      <pc:sldChg chg="del">
        <pc:chgData name="Antônio Gomes Sales Filho" userId="cf447a5d-d961-4b9e-ac81-bf66b74090ce" providerId="ADAL" clId="{C35D8596-BEE6-4ED1-BA4F-3FCFE1FDFE52}" dt="2021-10-02T12:19:40.739" v="224" actId="47"/>
        <pc:sldMkLst>
          <pc:docMk/>
          <pc:sldMk cId="1976089395" sldId="569"/>
        </pc:sldMkLst>
      </pc:sldChg>
      <pc:sldChg chg="del">
        <pc:chgData name="Antônio Gomes Sales Filho" userId="cf447a5d-d961-4b9e-ac81-bf66b74090ce" providerId="ADAL" clId="{C35D8596-BEE6-4ED1-BA4F-3FCFE1FDFE52}" dt="2021-10-02T12:19:41.388" v="225" actId="47"/>
        <pc:sldMkLst>
          <pc:docMk/>
          <pc:sldMk cId="989995817" sldId="570"/>
        </pc:sldMkLst>
      </pc:sldChg>
      <pc:sldChg chg="del">
        <pc:chgData name="Antônio Gomes Sales Filho" userId="cf447a5d-d961-4b9e-ac81-bf66b74090ce" providerId="ADAL" clId="{C35D8596-BEE6-4ED1-BA4F-3FCFE1FDFE52}" dt="2021-10-02T12:19:44.786" v="230" actId="47"/>
        <pc:sldMkLst>
          <pc:docMk/>
          <pc:sldMk cId="4073544462" sldId="571"/>
        </pc:sldMkLst>
      </pc:sldChg>
      <pc:sldChg chg="del">
        <pc:chgData name="Antônio Gomes Sales Filho" userId="cf447a5d-d961-4b9e-ac81-bf66b74090ce" providerId="ADAL" clId="{C35D8596-BEE6-4ED1-BA4F-3FCFE1FDFE52}" dt="2021-10-02T12:19:45.588" v="231" actId="47"/>
        <pc:sldMkLst>
          <pc:docMk/>
          <pc:sldMk cId="708237033" sldId="572"/>
        </pc:sldMkLst>
      </pc:sldChg>
      <pc:sldChg chg="del">
        <pc:chgData name="Antônio Gomes Sales Filho" userId="cf447a5d-d961-4b9e-ac81-bf66b74090ce" providerId="ADAL" clId="{C35D8596-BEE6-4ED1-BA4F-3FCFE1FDFE52}" dt="2021-10-02T12:19:46.238" v="232" actId="47"/>
        <pc:sldMkLst>
          <pc:docMk/>
          <pc:sldMk cId="2332015215" sldId="573"/>
        </pc:sldMkLst>
      </pc:sldChg>
      <pc:sldChg chg="del">
        <pc:chgData name="Antônio Gomes Sales Filho" userId="cf447a5d-d961-4b9e-ac81-bf66b74090ce" providerId="ADAL" clId="{C35D8596-BEE6-4ED1-BA4F-3FCFE1FDFE52}" dt="2021-10-02T12:19:46.746" v="233" actId="47"/>
        <pc:sldMkLst>
          <pc:docMk/>
          <pc:sldMk cId="2453137583" sldId="574"/>
        </pc:sldMkLst>
      </pc:sldChg>
      <pc:sldChg chg="del">
        <pc:chgData name="Antônio Gomes Sales Filho" userId="cf447a5d-d961-4b9e-ac81-bf66b74090ce" providerId="ADAL" clId="{C35D8596-BEE6-4ED1-BA4F-3FCFE1FDFE52}" dt="2021-10-02T12:19:47.515" v="234" actId="47"/>
        <pc:sldMkLst>
          <pc:docMk/>
          <pc:sldMk cId="1551182565" sldId="575"/>
        </pc:sldMkLst>
      </pc:sldChg>
      <pc:sldChg chg="del">
        <pc:chgData name="Antônio Gomes Sales Filho" userId="cf447a5d-d961-4b9e-ac81-bf66b74090ce" providerId="ADAL" clId="{C35D8596-BEE6-4ED1-BA4F-3FCFE1FDFE52}" dt="2021-10-02T12:19:48.089" v="235" actId="47"/>
        <pc:sldMkLst>
          <pc:docMk/>
          <pc:sldMk cId="2805890436" sldId="576"/>
        </pc:sldMkLst>
      </pc:sldChg>
      <pc:sldChg chg="del">
        <pc:chgData name="Antônio Gomes Sales Filho" userId="cf447a5d-d961-4b9e-ac81-bf66b74090ce" providerId="ADAL" clId="{C35D8596-BEE6-4ED1-BA4F-3FCFE1FDFE52}" dt="2021-10-02T12:19:48.659" v="236" actId="47"/>
        <pc:sldMkLst>
          <pc:docMk/>
          <pc:sldMk cId="1504495906" sldId="577"/>
        </pc:sldMkLst>
      </pc:sldChg>
      <pc:sldChg chg="del">
        <pc:chgData name="Antônio Gomes Sales Filho" userId="cf447a5d-d961-4b9e-ac81-bf66b74090ce" providerId="ADAL" clId="{C35D8596-BEE6-4ED1-BA4F-3FCFE1FDFE52}" dt="2021-10-02T12:19:49.248" v="237" actId="47"/>
        <pc:sldMkLst>
          <pc:docMk/>
          <pc:sldMk cId="1133522373" sldId="578"/>
        </pc:sldMkLst>
      </pc:sldChg>
      <pc:sldChg chg="del">
        <pc:chgData name="Antônio Gomes Sales Filho" userId="cf447a5d-d961-4b9e-ac81-bf66b74090ce" providerId="ADAL" clId="{C35D8596-BEE6-4ED1-BA4F-3FCFE1FDFE52}" dt="2021-10-02T12:19:49.744" v="238" actId="47"/>
        <pc:sldMkLst>
          <pc:docMk/>
          <pc:sldMk cId="3254866264" sldId="579"/>
        </pc:sldMkLst>
      </pc:sldChg>
      <pc:sldChg chg="del">
        <pc:chgData name="Antônio Gomes Sales Filho" userId="cf447a5d-d961-4b9e-ac81-bf66b74090ce" providerId="ADAL" clId="{C35D8596-BEE6-4ED1-BA4F-3FCFE1FDFE52}" dt="2021-10-02T12:19:50.337" v="239" actId="47"/>
        <pc:sldMkLst>
          <pc:docMk/>
          <pc:sldMk cId="431139921" sldId="580"/>
        </pc:sldMkLst>
      </pc:sldChg>
      <pc:sldChg chg="del">
        <pc:chgData name="Antônio Gomes Sales Filho" userId="cf447a5d-d961-4b9e-ac81-bf66b74090ce" providerId="ADAL" clId="{C35D8596-BEE6-4ED1-BA4F-3FCFE1FDFE52}" dt="2021-10-02T12:19:50.925" v="240" actId="47"/>
        <pc:sldMkLst>
          <pc:docMk/>
          <pc:sldMk cId="1737143611" sldId="581"/>
        </pc:sldMkLst>
      </pc:sldChg>
      <pc:sldChg chg="del">
        <pc:chgData name="Antônio Gomes Sales Filho" userId="cf447a5d-d961-4b9e-ac81-bf66b74090ce" providerId="ADAL" clId="{C35D8596-BEE6-4ED1-BA4F-3FCFE1FDFE52}" dt="2021-10-02T12:19:51.472" v="241" actId="47"/>
        <pc:sldMkLst>
          <pc:docMk/>
          <pc:sldMk cId="2318163651" sldId="582"/>
        </pc:sldMkLst>
      </pc:sldChg>
      <pc:sldChg chg="del">
        <pc:chgData name="Antônio Gomes Sales Filho" userId="cf447a5d-d961-4b9e-ac81-bf66b74090ce" providerId="ADAL" clId="{C35D8596-BEE6-4ED1-BA4F-3FCFE1FDFE52}" dt="2021-10-02T12:19:54.719" v="242" actId="47"/>
        <pc:sldMkLst>
          <pc:docMk/>
          <pc:sldMk cId="938260409" sldId="583"/>
        </pc:sldMkLst>
      </pc:sldChg>
      <pc:sldChg chg="del">
        <pc:chgData name="Antônio Gomes Sales Filho" userId="cf447a5d-d961-4b9e-ac81-bf66b74090ce" providerId="ADAL" clId="{C35D8596-BEE6-4ED1-BA4F-3FCFE1FDFE52}" dt="2021-10-02T12:19:55.525" v="243" actId="47"/>
        <pc:sldMkLst>
          <pc:docMk/>
          <pc:sldMk cId="3961117052" sldId="584"/>
        </pc:sldMkLst>
      </pc:sldChg>
      <pc:sldChg chg="del">
        <pc:chgData name="Antônio Gomes Sales Filho" userId="cf447a5d-d961-4b9e-ac81-bf66b74090ce" providerId="ADAL" clId="{C35D8596-BEE6-4ED1-BA4F-3FCFE1FDFE52}" dt="2021-10-02T12:19:56.135" v="244" actId="47"/>
        <pc:sldMkLst>
          <pc:docMk/>
          <pc:sldMk cId="3801094484" sldId="585"/>
        </pc:sldMkLst>
      </pc:sldChg>
      <pc:sldChg chg="del">
        <pc:chgData name="Antônio Gomes Sales Filho" userId="cf447a5d-d961-4b9e-ac81-bf66b74090ce" providerId="ADAL" clId="{C35D8596-BEE6-4ED1-BA4F-3FCFE1FDFE52}" dt="2021-10-02T12:19:56.688" v="245" actId="47"/>
        <pc:sldMkLst>
          <pc:docMk/>
          <pc:sldMk cId="1316032341" sldId="586"/>
        </pc:sldMkLst>
      </pc:sldChg>
      <pc:sldChg chg="del">
        <pc:chgData name="Antônio Gomes Sales Filho" userId="cf447a5d-d961-4b9e-ac81-bf66b74090ce" providerId="ADAL" clId="{C35D8596-BEE6-4ED1-BA4F-3FCFE1FDFE52}" dt="2021-10-02T12:19:57.207" v="246" actId="47"/>
        <pc:sldMkLst>
          <pc:docMk/>
          <pc:sldMk cId="342877787" sldId="587"/>
        </pc:sldMkLst>
      </pc:sldChg>
      <pc:sldChg chg="del">
        <pc:chgData name="Antônio Gomes Sales Filho" userId="cf447a5d-d961-4b9e-ac81-bf66b74090ce" providerId="ADAL" clId="{C35D8596-BEE6-4ED1-BA4F-3FCFE1FDFE52}" dt="2021-10-02T12:19:57.734" v="247" actId="47"/>
        <pc:sldMkLst>
          <pc:docMk/>
          <pc:sldMk cId="2148193585" sldId="588"/>
        </pc:sldMkLst>
      </pc:sldChg>
      <pc:sldChg chg="del">
        <pc:chgData name="Antônio Gomes Sales Filho" userId="cf447a5d-d961-4b9e-ac81-bf66b74090ce" providerId="ADAL" clId="{C35D8596-BEE6-4ED1-BA4F-3FCFE1FDFE52}" dt="2021-10-02T12:19:58.266" v="248" actId="47"/>
        <pc:sldMkLst>
          <pc:docMk/>
          <pc:sldMk cId="581490427" sldId="589"/>
        </pc:sldMkLst>
      </pc:sldChg>
      <pc:sldChg chg="del">
        <pc:chgData name="Antônio Gomes Sales Filho" userId="cf447a5d-d961-4b9e-ac81-bf66b74090ce" providerId="ADAL" clId="{C35D8596-BEE6-4ED1-BA4F-3FCFE1FDFE52}" dt="2021-10-02T12:19:58.925" v="249" actId="47"/>
        <pc:sldMkLst>
          <pc:docMk/>
          <pc:sldMk cId="4204939066" sldId="590"/>
        </pc:sldMkLst>
      </pc:sldChg>
      <pc:sldChg chg="del">
        <pc:chgData name="Antônio Gomes Sales Filho" userId="cf447a5d-d961-4b9e-ac81-bf66b74090ce" providerId="ADAL" clId="{C35D8596-BEE6-4ED1-BA4F-3FCFE1FDFE52}" dt="2021-10-02T12:19:59.551" v="250" actId="47"/>
        <pc:sldMkLst>
          <pc:docMk/>
          <pc:sldMk cId="465484036" sldId="591"/>
        </pc:sldMkLst>
      </pc:sldChg>
      <pc:sldChg chg="del">
        <pc:chgData name="Antônio Gomes Sales Filho" userId="cf447a5d-d961-4b9e-ac81-bf66b74090ce" providerId="ADAL" clId="{C35D8596-BEE6-4ED1-BA4F-3FCFE1FDFE52}" dt="2021-10-02T12:20:00.219" v="251" actId="47"/>
        <pc:sldMkLst>
          <pc:docMk/>
          <pc:sldMk cId="2978832820" sldId="592"/>
        </pc:sldMkLst>
      </pc:sldChg>
      <pc:sldChg chg="del">
        <pc:chgData name="Antônio Gomes Sales Filho" userId="cf447a5d-d961-4b9e-ac81-bf66b74090ce" providerId="ADAL" clId="{C35D8596-BEE6-4ED1-BA4F-3FCFE1FDFE52}" dt="2021-10-02T12:19:42.107" v="226" actId="47"/>
        <pc:sldMkLst>
          <pc:docMk/>
          <pc:sldMk cId="2080719817" sldId="593"/>
        </pc:sldMkLst>
      </pc:sldChg>
      <pc:sldChg chg="del">
        <pc:chgData name="Antônio Gomes Sales Filho" userId="cf447a5d-d961-4b9e-ac81-bf66b74090ce" providerId="ADAL" clId="{C35D8596-BEE6-4ED1-BA4F-3FCFE1FDFE52}" dt="2021-10-02T12:19:42.901" v="227" actId="47"/>
        <pc:sldMkLst>
          <pc:docMk/>
          <pc:sldMk cId="2042087295" sldId="594"/>
        </pc:sldMkLst>
      </pc:sldChg>
      <pc:sldChg chg="del">
        <pc:chgData name="Antônio Gomes Sales Filho" userId="cf447a5d-d961-4b9e-ac81-bf66b74090ce" providerId="ADAL" clId="{C35D8596-BEE6-4ED1-BA4F-3FCFE1FDFE52}" dt="2021-10-02T12:19:43.467" v="228" actId="47"/>
        <pc:sldMkLst>
          <pc:docMk/>
          <pc:sldMk cId="499410834" sldId="595"/>
        </pc:sldMkLst>
      </pc:sldChg>
      <pc:sldChg chg="del">
        <pc:chgData name="Antônio Gomes Sales Filho" userId="cf447a5d-d961-4b9e-ac81-bf66b74090ce" providerId="ADAL" clId="{C35D8596-BEE6-4ED1-BA4F-3FCFE1FDFE52}" dt="2021-10-02T12:19:44.098" v="229" actId="47"/>
        <pc:sldMkLst>
          <pc:docMk/>
          <pc:sldMk cId="1570069585" sldId="596"/>
        </pc:sldMkLst>
      </pc:sldChg>
      <pc:sldChg chg="addSp delSp modSp add mod">
        <pc:chgData name="Antônio Gomes Sales Filho" userId="cf447a5d-d961-4b9e-ac81-bf66b74090ce" providerId="ADAL" clId="{C35D8596-BEE6-4ED1-BA4F-3FCFE1FDFE52}" dt="2021-10-02T12:04:18.971" v="41" actId="1038"/>
        <pc:sldMkLst>
          <pc:docMk/>
          <pc:sldMk cId="2954633864" sldId="597"/>
        </pc:sldMkLst>
        <pc:picChg chg="del">
          <ac:chgData name="Antônio Gomes Sales Filho" userId="cf447a5d-d961-4b9e-ac81-bf66b74090ce" providerId="ADAL" clId="{C35D8596-BEE6-4ED1-BA4F-3FCFE1FDFE52}" dt="2021-10-02T12:02:52.514" v="14" actId="478"/>
          <ac:picMkLst>
            <pc:docMk/>
            <pc:sldMk cId="2954633864" sldId="597"/>
            <ac:picMk id="3" creationId="{71C165E9-C20A-4C69-B2A3-C3AB6DD6CC1C}"/>
          </ac:picMkLst>
        </pc:picChg>
        <pc:picChg chg="add mod">
          <ac:chgData name="Antônio Gomes Sales Filho" userId="cf447a5d-d961-4b9e-ac81-bf66b74090ce" providerId="ADAL" clId="{C35D8596-BEE6-4ED1-BA4F-3FCFE1FDFE52}" dt="2021-10-02T12:04:18.971" v="41" actId="1038"/>
          <ac:picMkLst>
            <pc:docMk/>
            <pc:sldMk cId="2954633864" sldId="597"/>
            <ac:picMk id="4" creationId="{BDBF069B-2920-4AF5-A9D4-624D08D123E6}"/>
          </ac:picMkLst>
        </pc:picChg>
        <pc:picChg chg="add mod">
          <ac:chgData name="Antônio Gomes Sales Filho" userId="cf447a5d-d961-4b9e-ac81-bf66b74090ce" providerId="ADAL" clId="{C35D8596-BEE6-4ED1-BA4F-3FCFE1FDFE52}" dt="2021-10-02T12:04:03.524" v="22" actId="1076"/>
          <ac:picMkLst>
            <pc:docMk/>
            <pc:sldMk cId="2954633864" sldId="597"/>
            <ac:picMk id="10" creationId="{F8242032-78CA-48EC-B8F5-F91C8A95D6E7}"/>
          </ac:picMkLst>
        </pc:picChg>
      </pc:sldChg>
    </pc:docChg>
  </pc:docChgLst>
  <pc:docChgLst>
    <pc:chgData name="Antônio Gomes Sales Filho" userId="cf447a5d-d961-4b9e-ac81-bf66b74090ce" providerId="ADAL" clId="{4245BD11-5660-4F8D-8086-837835DDF3AA}"/>
    <pc:docChg chg="custSel delSld modSld">
      <pc:chgData name="Antônio Gomes Sales Filho" userId="cf447a5d-d961-4b9e-ac81-bf66b74090ce" providerId="ADAL" clId="{4245BD11-5660-4F8D-8086-837835DDF3AA}" dt="2021-12-03T12:50:45.863" v="119"/>
      <pc:docMkLst>
        <pc:docMk/>
      </pc:docMkLst>
      <pc:sldChg chg="modSp">
        <pc:chgData name="Antônio Gomes Sales Filho" userId="cf447a5d-d961-4b9e-ac81-bf66b74090ce" providerId="ADAL" clId="{4245BD11-5660-4F8D-8086-837835DDF3AA}" dt="2021-12-03T12:32:31.263" v="1"/>
        <pc:sldMkLst>
          <pc:docMk/>
          <pc:sldMk cId="3518855186" sldId="304"/>
        </pc:sldMkLst>
        <pc:spChg chg="mod">
          <ac:chgData name="Antônio Gomes Sales Filho" userId="cf447a5d-d961-4b9e-ac81-bf66b74090ce" providerId="ADAL" clId="{4245BD11-5660-4F8D-8086-837835DDF3AA}" dt="2021-12-03T12:32:31.263" v="1"/>
          <ac:spMkLst>
            <pc:docMk/>
            <pc:sldMk cId="3518855186" sldId="304"/>
            <ac:spMk id="8" creationId="{375602E9-6347-476A-9EEC-266B9C5412EC}"/>
          </ac:spMkLst>
        </pc:spChg>
      </pc:sldChg>
      <pc:sldChg chg="addSp delSp modSp mod">
        <pc:chgData name="Antônio Gomes Sales Filho" userId="cf447a5d-d961-4b9e-ac81-bf66b74090ce" providerId="ADAL" clId="{4245BD11-5660-4F8D-8086-837835DDF3AA}" dt="2021-12-03T12:37:32.176" v="9" actId="1076"/>
        <pc:sldMkLst>
          <pc:docMk/>
          <pc:sldMk cId="3284285269" sldId="314"/>
        </pc:sldMkLst>
        <pc:spChg chg="mod">
          <ac:chgData name="Antônio Gomes Sales Filho" userId="cf447a5d-d961-4b9e-ac81-bf66b74090ce" providerId="ADAL" clId="{4245BD11-5660-4F8D-8086-837835DDF3AA}" dt="2021-12-03T12:32:31.263" v="1"/>
          <ac:spMkLst>
            <pc:docMk/>
            <pc:sldMk cId="3284285269" sldId="314"/>
            <ac:spMk id="5" creationId="{00000000-0000-0000-0000-000000000000}"/>
          </ac:spMkLst>
        </pc:spChg>
        <pc:picChg chg="del">
          <ac:chgData name="Antônio Gomes Sales Filho" userId="cf447a5d-d961-4b9e-ac81-bf66b74090ce" providerId="ADAL" clId="{4245BD11-5660-4F8D-8086-837835DDF3AA}" dt="2021-12-03T12:36:50.039" v="2" actId="478"/>
          <ac:picMkLst>
            <pc:docMk/>
            <pc:sldMk cId="3284285269" sldId="314"/>
            <ac:picMk id="3" creationId="{5F288E5E-C8A7-4DAC-9F48-49208902933F}"/>
          </ac:picMkLst>
        </pc:picChg>
        <pc:picChg chg="add mod">
          <ac:chgData name="Antônio Gomes Sales Filho" userId="cf447a5d-d961-4b9e-ac81-bf66b74090ce" providerId="ADAL" clId="{4245BD11-5660-4F8D-8086-837835DDF3AA}" dt="2021-12-03T12:37:10.284" v="5" actId="1076"/>
          <ac:picMkLst>
            <pc:docMk/>
            <pc:sldMk cId="3284285269" sldId="314"/>
            <ac:picMk id="4" creationId="{87D1A40B-898D-4B7D-B0D1-68D1FD24E85E}"/>
          </ac:picMkLst>
        </pc:picChg>
        <pc:picChg chg="add mod">
          <ac:chgData name="Antônio Gomes Sales Filho" userId="cf447a5d-d961-4b9e-ac81-bf66b74090ce" providerId="ADAL" clId="{4245BD11-5660-4F8D-8086-837835DDF3AA}" dt="2021-12-03T12:37:32.176" v="9" actId="1076"/>
          <ac:picMkLst>
            <pc:docMk/>
            <pc:sldMk cId="3284285269" sldId="314"/>
            <ac:picMk id="8" creationId="{890382CD-7725-499F-A83A-676D32D728B0}"/>
          </ac:picMkLst>
        </pc:picChg>
      </pc:sldChg>
      <pc:sldChg chg="modSp">
        <pc:chgData name="Antônio Gomes Sales Filho" userId="cf447a5d-d961-4b9e-ac81-bf66b74090ce" providerId="ADAL" clId="{4245BD11-5660-4F8D-8086-837835DDF3AA}" dt="2021-12-03T12:50:45.863" v="119"/>
        <pc:sldMkLst>
          <pc:docMk/>
          <pc:sldMk cId="715992699" sldId="320"/>
        </pc:sldMkLst>
        <pc:picChg chg="mod">
          <ac:chgData name="Antônio Gomes Sales Filho" userId="cf447a5d-d961-4b9e-ac81-bf66b74090ce" providerId="ADAL" clId="{4245BD11-5660-4F8D-8086-837835DDF3AA}" dt="2021-12-03T12:50:45.863" v="119"/>
          <ac:picMkLst>
            <pc:docMk/>
            <pc:sldMk cId="715992699" sldId="320"/>
            <ac:picMk id="9" creationId="{8A55DB6B-BFCB-4830-A51C-17F59543C485}"/>
          </ac:picMkLst>
        </pc:picChg>
        <pc:picChg chg="mod">
          <ac:chgData name="Antônio Gomes Sales Filho" userId="cf447a5d-d961-4b9e-ac81-bf66b74090ce" providerId="ADAL" clId="{4245BD11-5660-4F8D-8086-837835DDF3AA}" dt="2021-12-03T12:50:40.427" v="118"/>
          <ac:picMkLst>
            <pc:docMk/>
            <pc:sldMk cId="715992699" sldId="320"/>
            <ac:picMk id="10" creationId="{9A1174A5-6160-4B43-A116-0C5D8AB0A6E1}"/>
          </ac:picMkLst>
        </pc:picChg>
      </pc:sldChg>
      <pc:sldChg chg="addSp delSp modSp mod">
        <pc:chgData name="Antônio Gomes Sales Filho" userId="cf447a5d-d961-4b9e-ac81-bf66b74090ce" providerId="ADAL" clId="{4245BD11-5660-4F8D-8086-837835DDF3AA}" dt="2021-12-03T12:43:57.641" v="32" actId="1076"/>
        <pc:sldMkLst>
          <pc:docMk/>
          <pc:sldMk cId="2178911751" sldId="324"/>
        </pc:sldMkLst>
        <pc:picChg chg="add mod">
          <ac:chgData name="Antônio Gomes Sales Filho" userId="cf447a5d-d961-4b9e-ac81-bf66b74090ce" providerId="ADAL" clId="{4245BD11-5660-4F8D-8086-837835DDF3AA}" dt="2021-12-03T12:43:57.641" v="32" actId="1076"/>
          <ac:picMkLst>
            <pc:docMk/>
            <pc:sldMk cId="2178911751" sldId="324"/>
            <ac:picMk id="4" creationId="{B74B04EB-8933-4A15-800C-3B112E027D0D}"/>
          </ac:picMkLst>
        </pc:picChg>
        <pc:picChg chg="del">
          <ac:chgData name="Antônio Gomes Sales Filho" userId="cf447a5d-d961-4b9e-ac81-bf66b74090ce" providerId="ADAL" clId="{4245BD11-5660-4F8D-8086-837835DDF3AA}" dt="2021-12-03T12:43:49.872" v="28" actId="478"/>
          <ac:picMkLst>
            <pc:docMk/>
            <pc:sldMk cId="2178911751" sldId="324"/>
            <ac:picMk id="6" creationId="{A2C85435-C623-4961-A8A7-D7761151A723}"/>
          </ac:picMkLst>
        </pc:picChg>
      </pc:sldChg>
      <pc:sldChg chg="addSp delSp modSp mod">
        <pc:chgData name="Antônio Gomes Sales Filho" userId="cf447a5d-d961-4b9e-ac81-bf66b74090ce" providerId="ADAL" clId="{4245BD11-5660-4F8D-8086-837835DDF3AA}" dt="2021-12-03T12:48:56.005" v="102" actId="1038"/>
        <pc:sldMkLst>
          <pc:docMk/>
          <pc:sldMk cId="3319348442" sldId="330"/>
        </pc:sldMkLst>
        <pc:spChg chg="mod">
          <ac:chgData name="Antônio Gomes Sales Filho" userId="cf447a5d-d961-4b9e-ac81-bf66b74090ce" providerId="ADAL" clId="{4245BD11-5660-4F8D-8086-837835DDF3AA}" dt="2021-12-03T12:48:29.531" v="84" actId="20577"/>
          <ac:spMkLst>
            <pc:docMk/>
            <pc:sldMk cId="3319348442" sldId="330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4245BD11-5660-4F8D-8086-837835DDF3AA}" dt="2021-12-03T12:48:56.005" v="102" actId="1038"/>
          <ac:picMkLst>
            <pc:docMk/>
            <pc:sldMk cId="3319348442" sldId="330"/>
            <ac:picMk id="4" creationId="{6B603C26-444A-4B05-8DC0-BDD6710E6189}"/>
          </ac:picMkLst>
        </pc:picChg>
        <pc:picChg chg="del">
          <ac:chgData name="Antônio Gomes Sales Filho" userId="cf447a5d-d961-4b9e-ac81-bf66b74090ce" providerId="ADAL" clId="{4245BD11-5660-4F8D-8086-837835DDF3AA}" dt="2021-12-03T12:48:31.094" v="85" actId="478"/>
          <ac:picMkLst>
            <pc:docMk/>
            <pc:sldMk cId="3319348442" sldId="330"/>
            <ac:picMk id="5" creationId="{0E73D9F2-9F67-40B8-902F-111D03A7ADF3}"/>
          </ac:picMkLst>
        </pc:picChg>
      </pc:sldChg>
      <pc:sldChg chg="modSp">
        <pc:chgData name="Antônio Gomes Sales Filho" userId="cf447a5d-d961-4b9e-ac81-bf66b74090ce" providerId="ADAL" clId="{4245BD11-5660-4F8D-8086-837835DDF3AA}" dt="2021-12-03T12:49:34.502" v="106" actId="20577"/>
        <pc:sldMkLst>
          <pc:docMk/>
          <pc:sldMk cId="2518533455" sldId="338"/>
        </pc:sldMkLst>
        <pc:spChg chg="mod">
          <ac:chgData name="Antônio Gomes Sales Filho" userId="cf447a5d-d961-4b9e-ac81-bf66b74090ce" providerId="ADAL" clId="{4245BD11-5660-4F8D-8086-837835DDF3AA}" dt="2021-12-03T12:49:34.502" v="106" actId="20577"/>
          <ac:spMkLst>
            <pc:docMk/>
            <pc:sldMk cId="2518533455" sldId="338"/>
            <ac:spMk id="8" creationId="{078FFF8D-4618-4BE9-BDE7-213380F0E222}"/>
          </ac:spMkLst>
        </pc:spChg>
      </pc:sldChg>
      <pc:sldChg chg="addSp delSp modSp mod">
        <pc:chgData name="Antônio Gomes Sales Filho" userId="cf447a5d-d961-4b9e-ac81-bf66b74090ce" providerId="ADAL" clId="{4245BD11-5660-4F8D-8086-837835DDF3AA}" dt="2021-12-03T12:38:58.182" v="21" actId="14100"/>
        <pc:sldMkLst>
          <pc:docMk/>
          <pc:sldMk cId="3754367691" sldId="341"/>
        </pc:sldMkLst>
        <pc:spChg chg="mod">
          <ac:chgData name="Antônio Gomes Sales Filho" userId="cf447a5d-d961-4b9e-ac81-bf66b74090ce" providerId="ADAL" clId="{4245BD11-5660-4F8D-8086-837835DDF3AA}" dt="2021-12-03T12:32:31.263" v="1"/>
          <ac:spMkLst>
            <pc:docMk/>
            <pc:sldMk cId="3754367691" sldId="341"/>
            <ac:spMk id="5" creationId="{00000000-0000-0000-0000-000000000000}"/>
          </ac:spMkLst>
        </pc:spChg>
        <pc:picChg chg="del">
          <ac:chgData name="Antônio Gomes Sales Filho" userId="cf447a5d-d961-4b9e-ac81-bf66b74090ce" providerId="ADAL" clId="{4245BD11-5660-4F8D-8086-837835DDF3AA}" dt="2021-12-03T12:38:44.234" v="10" actId="478"/>
          <ac:picMkLst>
            <pc:docMk/>
            <pc:sldMk cId="3754367691" sldId="341"/>
            <ac:picMk id="3" creationId="{71C165E9-C20A-4C69-B2A3-C3AB6DD6CC1C}"/>
          </ac:picMkLst>
        </pc:picChg>
        <pc:picChg chg="add mod">
          <ac:chgData name="Antônio Gomes Sales Filho" userId="cf447a5d-d961-4b9e-ac81-bf66b74090ce" providerId="ADAL" clId="{4245BD11-5660-4F8D-8086-837835DDF3AA}" dt="2021-12-03T12:38:58.182" v="21" actId="14100"/>
          <ac:picMkLst>
            <pc:docMk/>
            <pc:sldMk cId="3754367691" sldId="341"/>
            <ac:picMk id="4" creationId="{67A6B7A8-C877-4931-98D6-E7F751BA87A1}"/>
          </ac:picMkLst>
        </pc:picChg>
      </pc:sldChg>
      <pc:sldChg chg="addSp delSp modSp mod">
        <pc:chgData name="Antônio Gomes Sales Filho" userId="cf447a5d-d961-4b9e-ac81-bf66b74090ce" providerId="ADAL" clId="{4245BD11-5660-4F8D-8086-837835DDF3AA}" dt="2021-12-03T12:47:26.970" v="73" actId="1076"/>
        <pc:sldMkLst>
          <pc:docMk/>
          <pc:sldMk cId="77409899" sldId="344"/>
        </pc:sldMkLst>
        <pc:picChg chg="add mod">
          <ac:chgData name="Antônio Gomes Sales Filho" userId="cf447a5d-d961-4b9e-ac81-bf66b74090ce" providerId="ADAL" clId="{4245BD11-5660-4F8D-8086-837835DDF3AA}" dt="2021-12-03T12:47:26.970" v="73" actId="1076"/>
          <ac:picMkLst>
            <pc:docMk/>
            <pc:sldMk cId="77409899" sldId="344"/>
            <ac:picMk id="4" creationId="{4ECE050B-22EF-437F-91D1-6B1116691B08}"/>
          </ac:picMkLst>
        </pc:picChg>
        <pc:picChg chg="del">
          <ac:chgData name="Antônio Gomes Sales Filho" userId="cf447a5d-d961-4b9e-ac81-bf66b74090ce" providerId="ADAL" clId="{4245BD11-5660-4F8D-8086-837835DDF3AA}" dt="2021-12-03T12:47:20.890" v="68" actId="478"/>
          <ac:picMkLst>
            <pc:docMk/>
            <pc:sldMk cId="77409899" sldId="344"/>
            <ac:picMk id="6" creationId="{C16C038B-238D-4B0A-8C3D-A65332690B5C}"/>
          </ac:picMkLst>
        </pc:picChg>
      </pc:sldChg>
      <pc:sldChg chg="addSp delSp modSp mod">
        <pc:chgData name="Antônio Gomes Sales Filho" userId="cf447a5d-d961-4b9e-ac81-bf66b74090ce" providerId="ADAL" clId="{4245BD11-5660-4F8D-8086-837835DDF3AA}" dt="2021-12-03T12:47:53.307" v="80" actId="1076"/>
        <pc:sldMkLst>
          <pc:docMk/>
          <pc:sldMk cId="3425121896" sldId="346"/>
        </pc:sldMkLst>
        <pc:picChg chg="add mod">
          <ac:chgData name="Antônio Gomes Sales Filho" userId="cf447a5d-d961-4b9e-ac81-bf66b74090ce" providerId="ADAL" clId="{4245BD11-5660-4F8D-8086-837835DDF3AA}" dt="2021-12-03T12:47:53.307" v="80" actId="1076"/>
          <ac:picMkLst>
            <pc:docMk/>
            <pc:sldMk cId="3425121896" sldId="346"/>
            <ac:picMk id="4" creationId="{165485B8-9C78-48C2-BD3F-D67145276F86}"/>
          </ac:picMkLst>
        </pc:picChg>
        <pc:picChg chg="del">
          <ac:chgData name="Antônio Gomes Sales Filho" userId="cf447a5d-d961-4b9e-ac81-bf66b74090ce" providerId="ADAL" clId="{4245BD11-5660-4F8D-8086-837835DDF3AA}" dt="2021-12-03T12:47:45.337" v="74" actId="478"/>
          <ac:picMkLst>
            <pc:docMk/>
            <pc:sldMk cId="3425121896" sldId="346"/>
            <ac:picMk id="5" creationId="{EDF41A1E-32A5-44AE-B55E-80E935AD3CF4}"/>
          </ac:picMkLst>
        </pc:picChg>
      </pc:sldChg>
      <pc:sldChg chg="addSp delSp modSp mod">
        <pc:chgData name="Antônio Gomes Sales Filho" userId="cf447a5d-d961-4b9e-ac81-bf66b74090ce" providerId="ADAL" clId="{4245BD11-5660-4F8D-8086-837835DDF3AA}" dt="2021-12-03T12:44:27.263" v="39" actId="1035"/>
        <pc:sldMkLst>
          <pc:docMk/>
          <pc:sldMk cId="2765990348" sldId="408"/>
        </pc:sldMkLst>
        <pc:picChg chg="del">
          <ac:chgData name="Antônio Gomes Sales Filho" userId="cf447a5d-d961-4b9e-ac81-bf66b74090ce" providerId="ADAL" clId="{4245BD11-5660-4F8D-8086-837835DDF3AA}" dt="2021-12-03T12:44:18.233" v="33" actId="478"/>
          <ac:picMkLst>
            <pc:docMk/>
            <pc:sldMk cId="2765990348" sldId="408"/>
            <ac:picMk id="4" creationId="{C6F70862-21A7-4A18-AD97-45C10E85075C}"/>
          </ac:picMkLst>
        </pc:picChg>
        <pc:picChg chg="add mod">
          <ac:chgData name="Antônio Gomes Sales Filho" userId="cf447a5d-d961-4b9e-ac81-bf66b74090ce" providerId="ADAL" clId="{4245BD11-5660-4F8D-8086-837835DDF3AA}" dt="2021-12-03T12:44:27.263" v="39" actId="1035"/>
          <ac:picMkLst>
            <pc:docMk/>
            <pc:sldMk cId="2765990348" sldId="408"/>
            <ac:picMk id="6" creationId="{2483FEF5-0B26-4800-99C8-084F65EEA955}"/>
          </ac:picMkLst>
        </pc:picChg>
      </pc:sldChg>
      <pc:sldChg chg="del">
        <pc:chgData name="Antônio Gomes Sales Filho" userId="cf447a5d-d961-4b9e-ac81-bf66b74090ce" providerId="ADAL" clId="{4245BD11-5660-4F8D-8086-837835DDF3AA}" dt="2021-12-03T12:48:24.326" v="81" actId="47"/>
        <pc:sldMkLst>
          <pc:docMk/>
          <pc:sldMk cId="3307711829" sldId="416"/>
        </pc:sldMkLst>
      </pc:sldChg>
      <pc:sldChg chg="del">
        <pc:chgData name="Antônio Gomes Sales Filho" userId="cf447a5d-d961-4b9e-ac81-bf66b74090ce" providerId="ADAL" clId="{4245BD11-5660-4F8D-8086-837835DDF3AA}" dt="2021-12-03T12:48:26" v="82" actId="47"/>
        <pc:sldMkLst>
          <pc:docMk/>
          <pc:sldMk cId="1868213178" sldId="417"/>
        </pc:sldMkLst>
      </pc:sldChg>
      <pc:sldChg chg="addSp delSp modSp mod">
        <pc:chgData name="Antônio Gomes Sales Filho" userId="cf447a5d-d961-4b9e-ac81-bf66b74090ce" providerId="ADAL" clId="{4245BD11-5660-4F8D-8086-837835DDF3AA}" dt="2021-12-03T12:45:17.897" v="46" actId="1076"/>
        <pc:sldMkLst>
          <pc:docMk/>
          <pc:sldMk cId="200504926" sldId="485"/>
        </pc:sldMkLst>
        <pc:picChg chg="add mod">
          <ac:chgData name="Antônio Gomes Sales Filho" userId="cf447a5d-d961-4b9e-ac81-bf66b74090ce" providerId="ADAL" clId="{4245BD11-5660-4F8D-8086-837835DDF3AA}" dt="2021-12-03T12:45:17.897" v="46" actId="1076"/>
          <ac:picMkLst>
            <pc:docMk/>
            <pc:sldMk cId="200504926" sldId="485"/>
            <ac:picMk id="5" creationId="{0D59094F-3563-4183-8C39-ECB275CFE141}"/>
          </ac:picMkLst>
        </pc:picChg>
        <pc:picChg chg="del">
          <ac:chgData name="Antônio Gomes Sales Filho" userId="cf447a5d-d961-4b9e-ac81-bf66b74090ce" providerId="ADAL" clId="{4245BD11-5660-4F8D-8086-837835DDF3AA}" dt="2021-12-03T12:45:10.382" v="40" actId="478"/>
          <ac:picMkLst>
            <pc:docMk/>
            <pc:sldMk cId="200504926" sldId="485"/>
            <ac:picMk id="6" creationId="{ACB8B3F4-0FBD-43FF-B3DF-6D4BBC24FB71}"/>
          </ac:picMkLst>
        </pc:picChg>
      </pc:sldChg>
      <pc:sldChg chg="del">
        <pc:chgData name="Antônio Gomes Sales Filho" userId="cf447a5d-d961-4b9e-ac81-bf66b74090ce" providerId="ADAL" clId="{4245BD11-5660-4F8D-8086-837835DDF3AA}" dt="2021-12-03T12:49:21.033" v="103" actId="47"/>
        <pc:sldMkLst>
          <pc:docMk/>
          <pc:sldMk cId="3160796425" sldId="489"/>
        </pc:sldMkLst>
      </pc:sldChg>
      <pc:sldChg chg="del">
        <pc:chgData name="Antônio Gomes Sales Filho" userId="cf447a5d-d961-4b9e-ac81-bf66b74090ce" providerId="ADAL" clId="{4245BD11-5660-4F8D-8086-837835DDF3AA}" dt="2021-12-03T12:49:22.422" v="104" actId="47"/>
        <pc:sldMkLst>
          <pc:docMk/>
          <pc:sldMk cId="1642740875" sldId="490"/>
        </pc:sldMkLst>
      </pc:sldChg>
      <pc:sldChg chg="modSp">
        <pc:chgData name="Antônio Gomes Sales Filho" userId="cf447a5d-d961-4b9e-ac81-bf66b74090ce" providerId="ADAL" clId="{4245BD11-5660-4F8D-8086-837835DDF3AA}" dt="2021-12-03T12:50:30.367" v="117"/>
        <pc:sldMkLst>
          <pc:docMk/>
          <pc:sldMk cId="368513846" sldId="493"/>
        </pc:sldMkLst>
        <pc:picChg chg="mod">
          <ac:chgData name="Antônio Gomes Sales Filho" userId="cf447a5d-d961-4b9e-ac81-bf66b74090ce" providerId="ADAL" clId="{4245BD11-5660-4F8D-8086-837835DDF3AA}" dt="2021-12-03T12:50:30.367" v="117"/>
          <ac:picMkLst>
            <pc:docMk/>
            <pc:sldMk cId="368513846" sldId="493"/>
            <ac:picMk id="1034" creationId="{C427F61B-83B4-4402-BD3C-4445CF30FAF8}"/>
          </ac:picMkLst>
        </pc:picChg>
        <pc:picChg chg="mod">
          <ac:chgData name="Antônio Gomes Sales Filho" userId="cf447a5d-d961-4b9e-ac81-bf66b74090ce" providerId="ADAL" clId="{4245BD11-5660-4F8D-8086-837835DDF3AA}" dt="2021-12-03T12:50:20.364" v="116"/>
          <ac:picMkLst>
            <pc:docMk/>
            <pc:sldMk cId="368513846" sldId="493"/>
            <ac:picMk id="1036" creationId="{F52656EC-2B1E-44B9-B587-0F5D6593F1C1}"/>
          </ac:picMkLst>
        </pc:picChg>
      </pc:sldChg>
      <pc:sldChg chg="addSp delSp modSp mod">
        <pc:chgData name="Antônio Gomes Sales Filho" userId="cf447a5d-d961-4b9e-ac81-bf66b74090ce" providerId="ADAL" clId="{4245BD11-5660-4F8D-8086-837835DDF3AA}" dt="2021-12-03T12:46:16.090" v="67" actId="1038"/>
        <pc:sldMkLst>
          <pc:docMk/>
          <pc:sldMk cId="1893616571" sldId="494"/>
        </pc:sldMkLst>
        <pc:picChg chg="del">
          <ac:chgData name="Antônio Gomes Sales Filho" userId="cf447a5d-d961-4b9e-ac81-bf66b74090ce" providerId="ADAL" clId="{4245BD11-5660-4F8D-8086-837835DDF3AA}" dt="2021-12-03T12:46:03.797" v="47" actId="478"/>
          <ac:picMkLst>
            <pc:docMk/>
            <pc:sldMk cId="1893616571" sldId="494"/>
            <ac:picMk id="5" creationId="{9478F340-5687-4976-B62E-50C1705C66D2}"/>
          </ac:picMkLst>
        </pc:picChg>
        <pc:picChg chg="add mod">
          <ac:chgData name="Antônio Gomes Sales Filho" userId="cf447a5d-d961-4b9e-ac81-bf66b74090ce" providerId="ADAL" clId="{4245BD11-5660-4F8D-8086-837835DDF3AA}" dt="2021-12-03T12:46:16.090" v="67" actId="1038"/>
          <ac:picMkLst>
            <pc:docMk/>
            <pc:sldMk cId="1893616571" sldId="494"/>
            <ac:picMk id="6" creationId="{08EFFEFB-E711-4CF1-9323-640EFDA0DE9D}"/>
          </ac:picMkLst>
        </pc:picChg>
      </pc:sldChg>
      <pc:sldChg chg="addSp delSp modSp mod">
        <pc:chgData name="Antônio Gomes Sales Filho" userId="cf447a5d-d961-4b9e-ac81-bf66b74090ce" providerId="ADAL" clId="{4245BD11-5660-4F8D-8086-837835DDF3AA}" dt="2021-12-03T12:49:54.812" v="114" actId="1076"/>
        <pc:sldMkLst>
          <pc:docMk/>
          <pc:sldMk cId="1918068055" sldId="500"/>
        </pc:sldMkLst>
        <pc:spChg chg="mod">
          <ac:chgData name="Antônio Gomes Sales Filho" userId="cf447a5d-d961-4b9e-ac81-bf66b74090ce" providerId="ADAL" clId="{4245BD11-5660-4F8D-8086-837835DDF3AA}" dt="2021-12-03T12:49:38.753" v="108" actId="20577"/>
          <ac:spMkLst>
            <pc:docMk/>
            <pc:sldMk cId="1918068055" sldId="500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4245BD11-5660-4F8D-8086-837835DDF3AA}" dt="2021-12-03T12:49:54.812" v="114" actId="1076"/>
          <ac:picMkLst>
            <pc:docMk/>
            <pc:sldMk cId="1918068055" sldId="500"/>
            <ac:picMk id="5" creationId="{91F87A7A-6E35-4B56-8725-FDE5C4DDE3A6}"/>
          </ac:picMkLst>
        </pc:picChg>
        <pc:picChg chg="del">
          <ac:chgData name="Antônio Gomes Sales Filho" userId="cf447a5d-d961-4b9e-ac81-bf66b74090ce" providerId="ADAL" clId="{4245BD11-5660-4F8D-8086-837835DDF3AA}" dt="2021-12-03T12:49:41.006" v="109" actId="478"/>
          <ac:picMkLst>
            <pc:docMk/>
            <pc:sldMk cId="1918068055" sldId="500"/>
            <ac:picMk id="6" creationId="{6F646809-9D79-4CE6-BE0A-FC7A1CD7786B}"/>
          </ac:picMkLst>
        </pc:picChg>
      </pc:sldChg>
      <pc:sldChg chg="addSp delSp modSp mod">
        <pc:chgData name="Antônio Gomes Sales Filho" userId="cf447a5d-d961-4b9e-ac81-bf66b74090ce" providerId="ADAL" clId="{4245BD11-5660-4F8D-8086-837835DDF3AA}" dt="2021-12-03T12:39:53.558" v="25" actId="1076"/>
        <pc:sldMkLst>
          <pc:docMk/>
          <pc:sldMk cId="2954633864" sldId="597"/>
        </pc:sldMkLst>
        <pc:spChg chg="mod">
          <ac:chgData name="Antônio Gomes Sales Filho" userId="cf447a5d-d961-4b9e-ac81-bf66b74090ce" providerId="ADAL" clId="{4245BD11-5660-4F8D-8086-837835DDF3AA}" dt="2021-12-03T12:32:31.263" v="1"/>
          <ac:spMkLst>
            <pc:docMk/>
            <pc:sldMk cId="2954633864" sldId="597"/>
            <ac:spMk id="5" creationId="{00000000-0000-0000-0000-000000000000}"/>
          </ac:spMkLst>
        </pc:spChg>
        <pc:picChg chg="add mod">
          <ac:chgData name="Antônio Gomes Sales Filho" userId="cf447a5d-d961-4b9e-ac81-bf66b74090ce" providerId="ADAL" clId="{4245BD11-5660-4F8D-8086-837835DDF3AA}" dt="2021-12-03T12:39:53.558" v="25" actId="1076"/>
          <ac:picMkLst>
            <pc:docMk/>
            <pc:sldMk cId="2954633864" sldId="597"/>
            <ac:picMk id="3" creationId="{836C60BC-AE2E-47AB-812C-232325033903}"/>
          </ac:picMkLst>
        </pc:picChg>
        <pc:picChg chg="del">
          <ac:chgData name="Antônio Gomes Sales Filho" userId="cf447a5d-d961-4b9e-ac81-bf66b74090ce" providerId="ADAL" clId="{4245BD11-5660-4F8D-8086-837835DDF3AA}" dt="2021-12-03T12:39:47.850" v="22" actId="478"/>
          <ac:picMkLst>
            <pc:docMk/>
            <pc:sldMk cId="2954633864" sldId="597"/>
            <ac:picMk id="4" creationId="{BDBF069B-2920-4AF5-A9D4-624D08D123E6}"/>
          </ac:picMkLst>
        </pc:picChg>
      </pc:sldChg>
    </pc:docChg>
  </pc:docChgLst>
  <pc:docChgLst>
    <pc:chgData name="Ruan De Andrade Lopes" userId="S::ruan.andrade@readyti.net::8ab5bec9-c346-4763-abfd-9b65a4d092b2" providerId="AD" clId="Web-{24B4E8AA-1130-94CF-31D2-58CC443738BF}"/>
    <pc:docChg chg="modSld">
      <pc:chgData name="Ruan De Andrade Lopes" userId="S::ruan.andrade@readyti.net::8ab5bec9-c346-4763-abfd-9b65a4d092b2" providerId="AD" clId="Web-{24B4E8AA-1130-94CF-31D2-58CC443738BF}" dt="2022-08-05T18:37:42.103" v="1" actId="20577"/>
      <pc:docMkLst>
        <pc:docMk/>
      </pc:docMkLst>
      <pc:sldChg chg="modSp">
        <pc:chgData name="Ruan De Andrade Lopes" userId="S::ruan.andrade@readyti.net::8ab5bec9-c346-4763-abfd-9b65a4d092b2" providerId="AD" clId="Web-{24B4E8AA-1130-94CF-31D2-58CC443738BF}" dt="2022-08-05T18:37:42.103" v="1" actId="20577"/>
        <pc:sldMkLst>
          <pc:docMk/>
          <pc:sldMk cId="368513846" sldId="493"/>
        </pc:sldMkLst>
        <pc:spChg chg="mod">
          <ac:chgData name="Ruan De Andrade Lopes" userId="S::ruan.andrade@readyti.net::8ab5bec9-c346-4763-abfd-9b65a4d092b2" providerId="AD" clId="Web-{24B4E8AA-1130-94CF-31D2-58CC443738BF}" dt="2022-08-05T18:37:29.650" v="0" actId="20577"/>
          <ac:spMkLst>
            <pc:docMk/>
            <pc:sldMk cId="368513846" sldId="493"/>
            <ac:spMk id="8" creationId="{DD79869A-C22B-AC4E-7357-55281C2273BD}"/>
          </ac:spMkLst>
        </pc:spChg>
        <pc:spChg chg="mod">
          <ac:chgData name="Ruan De Andrade Lopes" userId="S::ruan.andrade@readyti.net::8ab5bec9-c346-4763-abfd-9b65a4d092b2" providerId="AD" clId="Web-{24B4E8AA-1130-94CF-31D2-58CC443738BF}" dt="2022-08-05T18:37:42.103" v="1" actId="20577"/>
          <ac:spMkLst>
            <pc:docMk/>
            <pc:sldMk cId="368513846" sldId="493"/>
            <ac:spMk id="15" creationId="{9BB4C82F-DC4E-F50F-C95A-ACC1BE3EBDCD}"/>
          </ac:spMkLst>
        </pc:spChg>
      </pc:sldChg>
    </pc:docChg>
  </pc:docChgLst>
  <pc:docChgLst>
    <pc:chgData name="Ruan De Andrade Lopes" userId="S::ruan.andrade@readyti.net::8ab5bec9-c346-4763-abfd-9b65a4d092b2" providerId="AD" clId="Web-{DD1CBEB4-43E3-8777-5844-EB3CB6DCB7CB}"/>
    <pc:docChg chg="modSld">
      <pc:chgData name="Ruan De Andrade Lopes" userId="S::ruan.andrade@readyti.net::8ab5bec9-c346-4763-abfd-9b65a4d092b2" providerId="AD" clId="Web-{DD1CBEB4-43E3-8777-5844-EB3CB6DCB7CB}" dt="2022-05-04T20:44:03.095" v="51" actId="20577"/>
      <pc:docMkLst>
        <pc:docMk/>
      </pc:docMkLst>
      <pc:sldChg chg="addSp modSp">
        <pc:chgData name="Ruan De Andrade Lopes" userId="S::ruan.andrade@readyti.net::8ab5bec9-c346-4763-abfd-9b65a4d092b2" providerId="AD" clId="Web-{DD1CBEB4-43E3-8777-5844-EB3CB6DCB7CB}" dt="2022-05-04T20:44:03.095" v="51" actId="20577"/>
        <pc:sldMkLst>
          <pc:docMk/>
          <pc:sldMk cId="715992699" sldId="320"/>
        </pc:sldMkLst>
        <pc:spChg chg="mod">
          <ac:chgData name="Ruan De Andrade Lopes" userId="S::ruan.andrade@readyti.net::8ab5bec9-c346-4763-abfd-9b65a4d092b2" providerId="AD" clId="Web-{DD1CBEB4-43E3-8777-5844-EB3CB6DCB7CB}" dt="2022-05-04T20:43:58.235" v="49" actId="20577"/>
          <ac:spMkLst>
            <pc:docMk/>
            <pc:sldMk cId="715992699" sldId="320"/>
            <ac:spMk id="8" creationId="{D27AFB96-183C-4758-971F-D5D889330104}"/>
          </ac:spMkLst>
        </pc:spChg>
        <pc:spChg chg="add mod">
          <ac:chgData name="Ruan De Andrade Lopes" userId="S::ruan.andrade@readyti.net::8ab5bec9-c346-4763-abfd-9b65a4d092b2" providerId="AD" clId="Web-{DD1CBEB4-43E3-8777-5844-EB3CB6DCB7CB}" dt="2022-05-04T20:44:03.095" v="51" actId="20577"/>
          <ac:spMkLst>
            <pc:docMk/>
            <pc:sldMk cId="715992699" sldId="320"/>
            <ac:spMk id="12" creationId="{B20CDD4B-89E8-5607-1C1E-5C54D80FF765}"/>
          </ac:spMkLst>
        </pc:spChg>
      </pc:sldChg>
    </pc:docChg>
  </pc:docChgLst>
  <pc:docChgLst>
    <pc:chgData name="Ruan De Andrade Lopes" userId="S::ruan.andrade@readyti.net::8ab5bec9-c346-4763-abfd-9b65a4d092b2" providerId="AD" clId="Web-{1E9F5327-05B5-6667-A575-F4B9D359410E}"/>
    <pc:docChg chg="modSld">
      <pc:chgData name="Ruan De Andrade Lopes" userId="S::ruan.andrade@readyti.net::8ab5bec9-c346-4763-abfd-9b65a4d092b2" providerId="AD" clId="Web-{1E9F5327-05B5-6667-A575-F4B9D359410E}" dt="2022-06-03T19:22:30.897" v="137" actId="1076"/>
      <pc:docMkLst>
        <pc:docMk/>
      </pc:docMkLst>
      <pc:sldChg chg="modSp">
        <pc:chgData name="Ruan De Andrade Lopes" userId="S::ruan.andrade@readyti.net::8ab5bec9-c346-4763-abfd-9b65a4d092b2" providerId="AD" clId="Web-{1E9F5327-05B5-6667-A575-F4B9D359410E}" dt="2022-06-03T18:09:54.413" v="7" actId="20577"/>
        <pc:sldMkLst>
          <pc:docMk/>
          <pc:sldMk cId="3518855186" sldId="304"/>
        </pc:sldMkLst>
        <pc:spChg chg="mod">
          <ac:chgData name="Ruan De Andrade Lopes" userId="S::ruan.andrade@readyti.net::8ab5bec9-c346-4763-abfd-9b65a4d092b2" providerId="AD" clId="Web-{1E9F5327-05B5-6667-A575-F4B9D359410E}" dt="2022-06-03T18:09:54.413" v="7" actId="20577"/>
          <ac:spMkLst>
            <pc:docMk/>
            <pc:sldMk cId="3518855186" sldId="304"/>
            <ac:spMk id="8" creationId="{375602E9-6347-476A-9EEC-266B9C5412EC}"/>
          </ac:spMkLst>
        </pc:spChg>
      </pc:sldChg>
      <pc:sldChg chg="modSp">
        <pc:chgData name="Ruan De Andrade Lopes" userId="S::ruan.andrade@readyti.net::8ab5bec9-c346-4763-abfd-9b65a4d092b2" providerId="AD" clId="Web-{1E9F5327-05B5-6667-A575-F4B9D359410E}" dt="2022-06-03T18:10:02.803" v="9" actId="20577"/>
        <pc:sldMkLst>
          <pc:docMk/>
          <pc:sldMk cId="3284285269" sldId="314"/>
        </pc:sldMkLst>
        <pc:spChg chg="mod">
          <ac:chgData name="Ruan De Andrade Lopes" userId="S::ruan.andrade@readyti.net::8ab5bec9-c346-4763-abfd-9b65a4d092b2" providerId="AD" clId="Web-{1E9F5327-05B5-6667-A575-F4B9D359410E}" dt="2022-06-03T18:10:02.803" v="9" actId="20577"/>
          <ac:spMkLst>
            <pc:docMk/>
            <pc:sldMk cId="3284285269" sldId="314"/>
            <ac:spMk id="5" creationId="{00000000-0000-0000-0000-000000000000}"/>
          </ac:spMkLst>
        </pc:spChg>
      </pc:sldChg>
      <pc:sldChg chg="addSp delSp modSp">
        <pc:chgData name="Ruan De Andrade Lopes" userId="S::ruan.andrade@readyti.net::8ab5bec9-c346-4763-abfd-9b65a4d092b2" providerId="AD" clId="Web-{1E9F5327-05B5-6667-A575-F4B9D359410E}" dt="2022-06-03T19:00:09.179" v="94" actId="20577"/>
        <pc:sldMkLst>
          <pc:docMk/>
          <pc:sldMk cId="715992699" sldId="320"/>
        </pc:sldMkLst>
        <pc:spChg chg="add del mod">
          <ac:chgData name="Ruan De Andrade Lopes" userId="S::ruan.andrade@readyti.net::8ab5bec9-c346-4763-abfd-9b65a4d092b2" providerId="AD" clId="Web-{1E9F5327-05B5-6667-A575-F4B9D359410E}" dt="2022-06-03T18:59:42.319" v="93" actId="20577"/>
          <ac:spMkLst>
            <pc:docMk/>
            <pc:sldMk cId="715992699" sldId="320"/>
            <ac:spMk id="8" creationId="{D27AFB96-183C-4758-971F-D5D889330104}"/>
          </ac:spMkLst>
        </pc:spChg>
        <pc:spChg chg="add del mod">
          <ac:chgData name="Ruan De Andrade Lopes" userId="S::ruan.andrade@readyti.net::8ab5bec9-c346-4763-abfd-9b65a4d092b2" providerId="AD" clId="Web-{1E9F5327-05B5-6667-A575-F4B9D359410E}" dt="2022-06-03T19:00:09.179" v="94" actId="20577"/>
          <ac:spMkLst>
            <pc:docMk/>
            <pc:sldMk cId="715992699" sldId="320"/>
            <ac:spMk id="12" creationId="{B20CDD4B-89E8-5607-1C1E-5C54D80FF765}"/>
          </ac:spMkLst>
        </pc:spChg>
        <pc:picChg chg="mod">
          <ac:chgData name="Ruan De Andrade Lopes" userId="S::ruan.andrade@readyti.net::8ab5bec9-c346-4763-abfd-9b65a4d092b2" providerId="AD" clId="Web-{1E9F5327-05B5-6667-A575-F4B9D359410E}" dt="2022-06-03T18:57:26.394" v="69" actId="1076"/>
          <ac:picMkLst>
            <pc:docMk/>
            <pc:sldMk cId="715992699" sldId="320"/>
            <ac:picMk id="6" creationId="{B5C2CB68-2890-4548-A6B6-CCC54078C49E}"/>
          </ac:picMkLst>
        </pc:picChg>
        <pc:picChg chg="add del">
          <ac:chgData name="Ruan De Andrade Lopes" userId="S::ruan.andrade@readyti.net::8ab5bec9-c346-4763-abfd-9b65a4d092b2" providerId="AD" clId="Web-{1E9F5327-05B5-6667-A575-F4B9D359410E}" dt="2022-06-03T18:58:05.989" v="79"/>
          <ac:picMkLst>
            <pc:docMk/>
            <pc:sldMk cId="715992699" sldId="320"/>
            <ac:picMk id="9" creationId="{8A55DB6B-BFCB-4830-A51C-17F59543C485}"/>
          </ac:picMkLst>
        </pc:picChg>
        <pc:picChg chg="add del">
          <ac:chgData name="Ruan De Andrade Lopes" userId="S::ruan.andrade@readyti.net::8ab5bec9-c346-4763-abfd-9b65a4d092b2" providerId="AD" clId="Web-{1E9F5327-05B5-6667-A575-F4B9D359410E}" dt="2022-06-03T18:58:05.989" v="80"/>
          <ac:picMkLst>
            <pc:docMk/>
            <pc:sldMk cId="715992699" sldId="320"/>
            <ac:picMk id="10" creationId="{9A1174A5-6160-4B43-A116-0C5D8AB0A6E1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8:50:12.774" v="42" actId="1076"/>
        <pc:sldMkLst>
          <pc:docMk/>
          <pc:sldMk cId="2178911751" sldId="324"/>
        </pc:sldMkLst>
        <pc:picChg chg="add mod">
          <ac:chgData name="Ruan De Andrade Lopes" userId="S::ruan.andrade@readyti.net::8ab5bec9-c346-4763-abfd-9b65a4d092b2" providerId="AD" clId="Web-{1E9F5327-05B5-6667-A575-F4B9D359410E}" dt="2022-06-03T18:50:12.774" v="42" actId="1076"/>
          <ac:picMkLst>
            <pc:docMk/>
            <pc:sldMk cId="2178911751" sldId="324"/>
            <ac:picMk id="3" creationId="{2ECEFB06-C53A-3408-F270-32661D2FC031}"/>
          </ac:picMkLst>
        </pc:picChg>
        <pc:picChg chg="del">
          <ac:chgData name="Ruan De Andrade Lopes" userId="S::ruan.andrade@readyti.net::8ab5bec9-c346-4763-abfd-9b65a4d092b2" providerId="AD" clId="Web-{1E9F5327-05B5-6667-A575-F4B9D359410E}" dt="2022-06-03T18:49:53.430" v="37"/>
          <ac:picMkLst>
            <pc:docMk/>
            <pc:sldMk cId="2178911751" sldId="324"/>
            <ac:picMk id="4" creationId="{A9F6DC2D-F874-543C-334B-5570705B71A2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8:22:37.166" v="23" actId="1076"/>
        <pc:sldMkLst>
          <pc:docMk/>
          <pc:sldMk cId="3754367691" sldId="341"/>
        </pc:sldMkLst>
        <pc:spChg chg="mod">
          <ac:chgData name="Ruan De Andrade Lopes" userId="S::ruan.andrade@readyti.net::8ab5bec9-c346-4763-abfd-9b65a4d092b2" providerId="AD" clId="Web-{1E9F5327-05B5-6667-A575-F4B9D359410E}" dt="2022-06-03T18:10:08.350" v="10" actId="20577"/>
          <ac:spMkLst>
            <pc:docMk/>
            <pc:sldMk cId="3754367691" sldId="341"/>
            <ac:spMk id="5" creationId="{00000000-0000-0000-0000-000000000000}"/>
          </ac:spMkLst>
        </pc:spChg>
        <pc:picChg chg="add mod">
          <ac:chgData name="Ruan De Andrade Lopes" userId="S::ruan.andrade@readyti.net::8ab5bec9-c346-4763-abfd-9b65a4d092b2" providerId="AD" clId="Web-{1E9F5327-05B5-6667-A575-F4B9D359410E}" dt="2022-06-03T18:22:37.166" v="23" actId="1076"/>
          <ac:picMkLst>
            <pc:docMk/>
            <pc:sldMk cId="3754367691" sldId="341"/>
            <ac:picMk id="2" creationId="{80DDC3E0-D4F4-DAF1-4975-BBD95DB57AB9}"/>
          </ac:picMkLst>
        </pc:picChg>
        <pc:picChg chg="del">
          <ac:chgData name="Ruan De Andrade Lopes" userId="S::ruan.andrade@readyti.net::8ab5bec9-c346-4763-abfd-9b65a4d092b2" providerId="AD" clId="Web-{1E9F5327-05B5-6667-A575-F4B9D359410E}" dt="2022-06-03T18:22:01.024" v="13"/>
          <ac:picMkLst>
            <pc:docMk/>
            <pc:sldMk cId="3754367691" sldId="341"/>
            <ac:picMk id="3" creationId="{C0D0A983-AEF1-CCFC-01AF-CA6BE496A048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9:20:26.753" v="119" actId="1076"/>
        <pc:sldMkLst>
          <pc:docMk/>
          <pc:sldMk cId="77409899" sldId="344"/>
        </pc:sldMkLst>
        <pc:picChg chg="add mod">
          <ac:chgData name="Ruan De Andrade Lopes" userId="S::ruan.andrade@readyti.net::8ab5bec9-c346-4763-abfd-9b65a4d092b2" providerId="AD" clId="Web-{1E9F5327-05B5-6667-A575-F4B9D359410E}" dt="2022-06-03T19:20:26.753" v="119" actId="1076"/>
          <ac:picMkLst>
            <pc:docMk/>
            <pc:sldMk cId="77409899" sldId="344"/>
            <ac:picMk id="3" creationId="{8BB30363-B074-3501-0FC0-1BC2DECC2AD8}"/>
          </ac:picMkLst>
        </pc:picChg>
        <pc:picChg chg="del">
          <ac:chgData name="Ruan De Andrade Lopes" userId="S::ruan.andrade@readyti.net::8ab5bec9-c346-4763-abfd-9b65a4d092b2" providerId="AD" clId="Web-{1E9F5327-05B5-6667-A575-F4B9D359410E}" dt="2022-06-03T18:56:49.221" v="63"/>
          <ac:picMkLst>
            <pc:docMk/>
            <pc:sldMk cId="77409899" sldId="344"/>
            <ac:picMk id="4" creationId="{82CFB02B-273E-2470-E52A-CF453463A7A3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9:20:58.160" v="124" actId="1076"/>
        <pc:sldMkLst>
          <pc:docMk/>
          <pc:sldMk cId="3425121896" sldId="346"/>
        </pc:sldMkLst>
        <pc:picChg chg="add mod">
          <ac:chgData name="Ruan De Andrade Lopes" userId="S::ruan.andrade@readyti.net::8ab5bec9-c346-4763-abfd-9b65a4d092b2" providerId="AD" clId="Web-{1E9F5327-05B5-6667-A575-F4B9D359410E}" dt="2022-06-03T19:20:58.160" v="124" actId="1076"/>
          <ac:picMkLst>
            <pc:docMk/>
            <pc:sldMk cId="3425121896" sldId="346"/>
            <ac:picMk id="3" creationId="{232ADEB8-BCA0-D70B-D80C-121959C3D7E9}"/>
          </ac:picMkLst>
        </pc:picChg>
        <pc:picChg chg="del">
          <ac:chgData name="Ruan De Andrade Lopes" userId="S::ruan.andrade@readyti.net::8ab5bec9-c346-4763-abfd-9b65a4d092b2" providerId="AD" clId="Web-{1E9F5327-05B5-6667-A575-F4B9D359410E}" dt="2022-06-03T18:56:52.128" v="64"/>
          <ac:picMkLst>
            <pc:docMk/>
            <pc:sldMk cId="3425121896" sldId="346"/>
            <ac:picMk id="4" creationId="{9086B01E-3FE5-7B11-71B6-49E4EEC3A0AC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9:13:53.198" v="108" actId="1076"/>
        <pc:sldMkLst>
          <pc:docMk/>
          <pc:sldMk cId="2765990348" sldId="408"/>
        </pc:sldMkLst>
        <pc:picChg chg="add mod">
          <ac:chgData name="Ruan De Andrade Lopes" userId="S::ruan.andrade@readyti.net::8ab5bec9-c346-4763-abfd-9b65a4d092b2" providerId="AD" clId="Web-{1E9F5327-05B5-6667-A575-F4B9D359410E}" dt="2022-06-03T19:13:18.056" v="99" actId="1076"/>
          <ac:picMkLst>
            <pc:docMk/>
            <pc:sldMk cId="2765990348" sldId="408"/>
            <ac:picMk id="3" creationId="{E2D547AA-F713-6D06-247C-80E587E9ACB6}"/>
          </ac:picMkLst>
        </pc:picChg>
        <pc:picChg chg="del">
          <ac:chgData name="Ruan De Andrade Lopes" userId="S::ruan.andrade@readyti.net::8ab5bec9-c346-4763-abfd-9b65a4d092b2" providerId="AD" clId="Web-{1E9F5327-05B5-6667-A575-F4B9D359410E}" dt="2022-06-03T18:56:41.721" v="60"/>
          <ac:picMkLst>
            <pc:docMk/>
            <pc:sldMk cId="2765990348" sldId="408"/>
            <ac:picMk id="4" creationId="{C02DC169-F1C2-A547-AD27-9A9DA450B244}"/>
          </ac:picMkLst>
        </pc:picChg>
        <pc:picChg chg="add mod">
          <ac:chgData name="Ruan De Andrade Lopes" userId="S::ruan.andrade@readyti.net::8ab5bec9-c346-4763-abfd-9b65a4d092b2" providerId="AD" clId="Web-{1E9F5327-05B5-6667-A575-F4B9D359410E}" dt="2022-06-03T19:13:53.198" v="108" actId="1076"/>
          <ac:picMkLst>
            <pc:docMk/>
            <pc:sldMk cId="2765990348" sldId="408"/>
            <ac:picMk id="6" creationId="{6970A728-4BDA-8D77-F2EA-A0E23F7EB503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9:21:30.739" v="127" actId="1076"/>
        <pc:sldMkLst>
          <pc:docMk/>
          <pc:sldMk cId="3307711829" sldId="416"/>
        </pc:sldMkLst>
        <pc:picChg chg="del">
          <ac:chgData name="Ruan De Andrade Lopes" userId="S::ruan.andrade@readyti.net::8ab5bec9-c346-4763-abfd-9b65a4d092b2" providerId="AD" clId="Web-{1E9F5327-05B5-6667-A575-F4B9D359410E}" dt="2022-06-03T18:56:53.768" v="65"/>
          <ac:picMkLst>
            <pc:docMk/>
            <pc:sldMk cId="3307711829" sldId="416"/>
            <ac:picMk id="3" creationId="{F1F31B9B-A91E-AF51-4318-BC3E7F8D931C}"/>
          </ac:picMkLst>
        </pc:picChg>
        <pc:picChg chg="add mod">
          <ac:chgData name="Ruan De Andrade Lopes" userId="S::ruan.andrade@readyti.net::8ab5bec9-c346-4763-abfd-9b65a4d092b2" providerId="AD" clId="Web-{1E9F5327-05B5-6667-A575-F4B9D359410E}" dt="2022-06-03T19:21:30.739" v="127" actId="1076"/>
          <ac:picMkLst>
            <pc:docMk/>
            <pc:sldMk cId="3307711829" sldId="416"/>
            <ac:picMk id="4" creationId="{6AC51B41-A4EF-6047-3549-B5D1BCC69DB3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9:17:26.452" v="111" actId="1076"/>
        <pc:sldMkLst>
          <pc:docMk/>
          <pc:sldMk cId="200504926" sldId="485"/>
        </pc:sldMkLst>
        <pc:picChg chg="add mod">
          <ac:chgData name="Ruan De Andrade Lopes" userId="S::ruan.andrade@readyti.net::8ab5bec9-c346-4763-abfd-9b65a4d092b2" providerId="AD" clId="Web-{1E9F5327-05B5-6667-A575-F4B9D359410E}" dt="2022-06-03T19:17:26.452" v="111" actId="1076"/>
          <ac:picMkLst>
            <pc:docMk/>
            <pc:sldMk cId="200504926" sldId="485"/>
            <ac:picMk id="3" creationId="{DE5CC20F-5F86-0EAA-F825-C8DF14E7441A}"/>
          </ac:picMkLst>
        </pc:picChg>
        <pc:picChg chg="del">
          <ac:chgData name="Ruan De Andrade Lopes" userId="S::ruan.andrade@readyti.net::8ab5bec9-c346-4763-abfd-9b65a4d092b2" providerId="AD" clId="Web-{1E9F5327-05B5-6667-A575-F4B9D359410E}" dt="2022-06-03T18:56:45.440" v="61"/>
          <ac:picMkLst>
            <pc:docMk/>
            <pc:sldMk cId="200504926" sldId="485"/>
            <ac:picMk id="5" creationId="{5960DF56-4565-F8F4-700D-5A90D2FD49DF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8:59:02.334" v="92" actId="1076"/>
        <pc:sldMkLst>
          <pc:docMk/>
          <pc:sldMk cId="368513846" sldId="493"/>
        </pc:sldMkLst>
        <pc:spChg chg="add del">
          <ac:chgData name="Ruan De Andrade Lopes" userId="S::ruan.andrade@readyti.net::8ab5bec9-c346-4763-abfd-9b65a4d092b2" providerId="AD" clId="Web-{1E9F5327-05B5-6667-A575-F4B9D359410E}" dt="2022-06-03T18:57:56.520" v="77"/>
          <ac:spMkLst>
            <pc:docMk/>
            <pc:sldMk cId="368513846" sldId="493"/>
            <ac:spMk id="2" creationId="{7934936D-7998-A6F5-897B-BAC36E617A2C}"/>
          </ac:spMkLst>
        </pc:spChg>
        <pc:spChg chg="add del">
          <ac:chgData name="Ruan De Andrade Lopes" userId="S::ruan.andrade@readyti.net::8ab5bec9-c346-4763-abfd-9b65a4d092b2" providerId="AD" clId="Web-{1E9F5327-05B5-6667-A575-F4B9D359410E}" dt="2022-06-03T18:57:56.520" v="77"/>
          <ac:spMkLst>
            <pc:docMk/>
            <pc:sldMk cId="368513846" sldId="493"/>
            <ac:spMk id="6" creationId="{29FB73BD-36D7-04A1-CE35-2554E9606ABE}"/>
          </ac:spMkLst>
        </pc:spChg>
        <pc:spChg chg="add mod">
          <ac:chgData name="Ruan De Andrade Lopes" userId="S::ruan.andrade@readyti.net::8ab5bec9-c346-4763-abfd-9b65a4d092b2" providerId="AD" clId="Web-{1E9F5327-05B5-6667-A575-F4B9D359410E}" dt="2022-06-03T18:58:58.615" v="91" actId="1076"/>
          <ac:spMkLst>
            <pc:docMk/>
            <pc:sldMk cId="368513846" sldId="493"/>
            <ac:spMk id="8" creationId="{DD79869A-C22B-AC4E-7357-55281C2273BD}"/>
          </ac:spMkLst>
        </pc:spChg>
        <pc:spChg chg="del">
          <ac:chgData name="Ruan De Andrade Lopes" userId="S::ruan.andrade@readyti.net::8ab5bec9-c346-4763-abfd-9b65a4d092b2" providerId="AD" clId="Web-{1E9F5327-05B5-6667-A575-F4B9D359410E}" dt="2022-06-03T18:58:21.505" v="82"/>
          <ac:spMkLst>
            <pc:docMk/>
            <pc:sldMk cId="368513846" sldId="493"/>
            <ac:spMk id="10" creationId="{346E0513-4FCF-4E3A-9BF6-A792C4DB8C11}"/>
          </ac:spMkLst>
        </pc:spChg>
        <pc:spChg chg="add mod">
          <ac:chgData name="Ruan De Andrade Lopes" userId="S::ruan.andrade@readyti.net::8ab5bec9-c346-4763-abfd-9b65a4d092b2" providerId="AD" clId="Web-{1E9F5327-05B5-6667-A575-F4B9D359410E}" dt="2022-06-03T18:59:02.334" v="92" actId="1076"/>
          <ac:spMkLst>
            <pc:docMk/>
            <pc:sldMk cId="368513846" sldId="493"/>
            <ac:spMk id="15" creationId="{9BB4C82F-DC4E-F50F-C95A-ACC1BE3EBDCD}"/>
          </ac:spMkLst>
        </pc:spChg>
        <pc:picChg chg="add del">
          <ac:chgData name="Ruan De Andrade Lopes" userId="S::ruan.andrade@readyti.net::8ab5bec9-c346-4763-abfd-9b65a4d092b2" providerId="AD" clId="Web-{1E9F5327-05B5-6667-A575-F4B9D359410E}" dt="2022-06-03T18:57:56.520" v="77"/>
          <ac:picMkLst>
            <pc:docMk/>
            <pc:sldMk cId="368513846" sldId="493"/>
            <ac:picMk id="3" creationId="{11218390-510F-EBC7-AB82-210B14844D4E}"/>
          </ac:picMkLst>
        </pc:picChg>
        <pc:picChg chg="add del">
          <ac:chgData name="Ruan De Andrade Lopes" userId="S::ruan.andrade@readyti.net::8ab5bec9-c346-4763-abfd-9b65a4d092b2" providerId="AD" clId="Web-{1E9F5327-05B5-6667-A575-F4B9D359410E}" dt="2022-06-03T18:57:56.520" v="77"/>
          <ac:picMkLst>
            <pc:docMk/>
            <pc:sldMk cId="368513846" sldId="493"/>
            <ac:picMk id="5" creationId="{C87A70AA-934A-BE91-7E0A-3C87636F8642}"/>
          </ac:picMkLst>
        </pc:picChg>
        <pc:picChg chg="mod">
          <ac:chgData name="Ruan De Andrade Lopes" userId="S::ruan.andrade@readyti.net::8ab5bec9-c346-4763-abfd-9b65a4d092b2" providerId="AD" clId="Web-{1E9F5327-05B5-6667-A575-F4B9D359410E}" dt="2022-06-03T18:58:37.224" v="87" actId="1076"/>
          <ac:picMkLst>
            <pc:docMk/>
            <pc:sldMk cId="368513846" sldId="493"/>
            <ac:picMk id="1034" creationId="{C427F61B-83B4-4402-BD3C-4445CF30FAF8}"/>
          </ac:picMkLst>
        </pc:picChg>
        <pc:picChg chg="mod">
          <ac:chgData name="Ruan De Andrade Lopes" userId="S::ruan.andrade@readyti.net::8ab5bec9-c346-4763-abfd-9b65a4d092b2" providerId="AD" clId="Web-{1E9F5327-05B5-6667-A575-F4B9D359410E}" dt="2022-06-03T18:58:38.708" v="88" actId="1076"/>
          <ac:picMkLst>
            <pc:docMk/>
            <pc:sldMk cId="368513846" sldId="493"/>
            <ac:picMk id="1036" creationId="{F52656EC-2B1E-44B9-B587-0F5D6593F1C1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9:17:53.828" v="116" actId="1076"/>
        <pc:sldMkLst>
          <pc:docMk/>
          <pc:sldMk cId="1893616571" sldId="494"/>
        </pc:sldMkLst>
        <pc:picChg chg="del">
          <ac:chgData name="Ruan De Andrade Lopes" userId="S::ruan.andrade@readyti.net::8ab5bec9-c346-4763-abfd-9b65a4d092b2" providerId="AD" clId="Web-{1E9F5327-05B5-6667-A575-F4B9D359410E}" dt="2022-06-03T18:56:46.674" v="62"/>
          <ac:picMkLst>
            <pc:docMk/>
            <pc:sldMk cId="1893616571" sldId="494"/>
            <ac:picMk id="3" creationId="{1EA0E2D4-8320-1B4F-50C8-9C63822B6761}"/>
          </ac:picMkLst>
        </pc:picChg>
        <pc:picChg chg="add mod">
          <ac:chgData name="Ruan De Andrade Lopes" userId="S::ruan.andrade@readyti.net::8ab5bec9-c346-4763-abfd-9b65a4d092b2" providerId="AD" clId="Web-{1E9F5327-05B5-6667-A575-F4B9D359410E}" dt="2022-06-03T19:17:53.828" v="116" actId="1076"/>
          <ac:picMkLst>
            <pc:docMk/>
            <pc:sldMk cId="1893616571" sldId="494"/>
            <ac:picMk id="5" creationId="{0FDAFFA0-F13B-BF26-5707-A87AB12EEA8B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9:22:30.897" v="137" actId="1076"/>
        <pc:sldMkLst>
          <pc:docMk/>
          <pc:sldMk cId="1918068055" sldId="500"/>
        </pc:sldMkLst>
        <pc:picChg chg="add mod">
          <ac:chgData name="Ruan De Andrade Lopes" userId="S::ruan.andrade@readyti.net::8ab5bec9-c346-4763-abfd-9b65a4d092b2" providerId="AD" clId="Web-{1E9F5327-05B5-6667-A575-F4B9D359410E}" dt="2022-06-03T19:22:30.897" v="137" actId="1076"/>
          <ac:picMkLst>
            <pc:docMk/>
            <pc:sldMk cId="1918068055" sldId="500"/>
            <ac:picMk id="3" creationId="{14B32EA8-722B-1BA3-523C-108F47DA4376}"/>
          </ac:picMkLst>
        </pc:picChg>
        <pc:picChg chg="add del">
          <ac:chgData name="Ruan De Andrade Lopes" userId="S::ruan.andrade@readyti.net::8ab5bec9-c346-4763-abfd-9b65a4d092b2" providerId="AD" clId="Web-{1E9F5327-05B5-6667-A575-F4B9D359410E}" dt="2022-06-03T18:57:30.894" v="71"/>
          <ac:picMkLst>
            <pc:docMk/>
            <pc:sldMk cId="1918068055" sldId="500"/>
            <ac:picMk id="5" creationId="{AF7C9615-FE88-69A4-8FC3-6EFDF8228C8E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9:22:03.943" v="132" actId="1076"/>
        <pc:sldMkLst>
          <pc:docMk/>
          <pc:sldMk cId="2024741656" sldId="502"/>
        </pc:sldMkLst>
        <pc:picChg chg="add mod">
          <ac:chgData name="Ruan De Andrade Lopes" userId="S::ruan.andrade@readyti.net::8ab5bec9-c346-4763-abfd-9b65a4d092b2" providerId="AD" clId="Web-{1E9F5327-05B5-6667-A575-F4B9D359410E}" dt="2022-06-03T19:22:03.943" v="132" actId="1076"/>
          <ac:picMkLst>
            <pc:docMk/>
            <pc:sldMk cId="2024741656" sldId="502"/>
            <ac:picMk id="3" creationId="{3B592E46-F335-EFB1-8981-366527A36413}"/>
          </ac:picMkLst>
        </pc:picChg>
        <pc:picChg chg="del">
          <ac:chgData name="Ruan De Andrade Lopes" userId="S::ruan.andrade@readyti.net::8ab5bec9-c346-4763-abfd-9b65a4d092b2" providerId="AD" clId="Web-{1E9F5327-05B5-6667-A575-F4B9D359410E}" dt="2022-06-03T18:56:56.518" v="66"/>
          <ac:picMkLst>
            <pc:docMk/>
            <pc:sldMk cId="2024741656" sldId="502"/>
            <ac:picMk id="5" creationId="{419EB1C8-2D83-0028-65C3-2E1C3370AB8E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8:23:30.308" v="32" actId="14100"/>
        <pc:sldMkLst>
          <pc:docMk/>
          <pc:sldMk cId="2954633864" sldId="597"/>
        </pc:sldMkLst>
        <pc:spChg chg="mod">
          <ac:chgData name="Ruan De Andrade Lopes" userId="S::ruan.andrade@readyti.net::8ab5bec9-c346-4763-abfd-9b65a4d092b2" providerId="AD" clId="Web-{1E9F5327-05B5-6667-A575-F4B9D359410E}" dt="2022-06-03T18:10:13.882" v="12" actId="20577"/>
          <ac:spMkLst>
            <pc:docMk/>
            <pc:sldMk cId="2954633864" sldId="597"/>
            <ac:spMk id="5" creationId="{00000000-0000-0000-0000-000000000000}"/>
          </ac:spMkLst>
        </pc:spChg>
        <pc:picChg chg="del">
          <ac:chgData name="Ruan De Andrade Lopes" userId="S::ruan.andrade@readyti.net::8ab5bec9-c346-4763-abfd-9b65a4d092b2" providerId="AD" clId="Web-{1E9F5327-05B5-6667-A575-F4B9D359410E}" dt="2022-06-03T18:23:08.448" v="24"/>
          <ac:picMkLst>
            <pc:docMk/>
            <pc:sldMk cId="2954633864" sldId="597"/>
            <ac:picMk id="2" creationId="{97B3B678-2D8A-5B7F-78A2-0475EC3F50CD}"/>
          </ac:picMkLst>
        </pc:picChg>
        <pc:picChg chg="add mod">
          <ac:chgData name="Ruan De Andrade Lopes" userId="S::ruan.andrade@readyti.net::8ab5bec9-c346-4763-abfd-9b65a4d092b2" providerId="AD" clId="Web-{1E9F5327-05B5-6667-A575-F4B9D359410E}" dt="2022-06-03T18:23:30.308" v="32" actId="14100"/>
          <ac:picMkLst>
            <pc:docMk/>
            <pc:sldMk cId="2954633864" sldId="597"/>
            <ac:picMk id="3" creationId="{E8EA07AB-4731-366E-2DDD-6641317C7073}"/>
          </ac:picMkLst>
        </pc:picChg>
      </pc:sldChg>
      <pc:sldChg chg="addSp delSp modSp">
        <pc:chgData name="Ruan De Andrade Lopes" userId="S::ruan.andrade@readyti.net::8ab5bec9-c346-4763-abfd-9b65a4d092b2" providerId="AD" clId="Web-{1E9F5327-05B5-6667-A575-F4B9D359410E}" dt="2022-06-03T18:52:59.309" v="53" actId="1076"/>
        <pc:sldMkLst>
          <pc:docMk/>
          <pc:sldMk cId="121812453" sldId="598"/>
        </pc:sldMkLst>
        <pc:picChg chg="add mod">
          <ac:chgData name="Ruan De Andrade Lopes" userId="S::ruan.andrade@readyti.net::8ab5bec9-c346-4763-abfd-9b65a4d092b2" providerId="AD" clId="Web-{1E9F5327-05B5-6667-A575-F4B9D359410E}" dt="2022-06-03T18:52:59.309" v="53" actId="1076"/>
          <ac:picMkLst>
            <pc:docMk/>
            <pc:sldMk cId="121812453" sldId="598"/>
            <ac:picMk id="3" creationId="{FDFB2A89-C197-FA69-E799-1BB692786389}"/>
          </ac:picMkLst>
        </pc:picChg>
        <pc:picChg chg="del mod">
          <ac:chgData name="Ruan De Andrade Lopes" userId="S::ruan.andrade@readyti.net::8ab5bec9-c346-4763-abfd-9b65a4d092b2" providerId="AD" clId="Web-{1E9F5327-05B5-6667-A575-F4B9D359410E}" dt="2022-06-03T18:52:47.574" v="48"/>
          <ac:picMkLst>
            <pc:docMk/>
            <pc:sldMk cId="121812453" sldId="598"/>
            <ac:picMk id="4" creationId="{00000000-0000-0000-0000-000000000000}"/>
          </ac:picMkLst>
        </pc:picChg>
        <pc:picChg chg="del">
          <ac:chgData name="Ruan De Andrade Lopes" userId="S::ruan.andrade@readyti.net::8ab5bec9-c346-4763-abfd-9b65a4d092b2" providerId="AD" clId="Web-{1E9F5327-05B5-6667-A575-F4B9D359410E}" dt="2022-06-03T18:51:34.229" v="43"/>
          <ac:picMkLst>
            <pc:docMk/>
            <pc:sldMk cId="121812453" sldId="598"/>
            <ac:picMk id="5" creationId="{9140623D-9268-138F-389E-71AE5268F6E0}"/>
          </ac:picMkLst>
        </pc:picChg>
        <pc:picChg chg="add">
          <ac:chgData name="Ruan De Andrade Lopes" userId="S::ruan.andrade@readyti.net::8ab5bec9-c346-4763-abfd-9b65a4d092b2" providerId="AD" clId="Web-{1E9F5327-05B5-6667-A575-F4B9D359410E}" dt="2022-06-03T18:52:48.246" v="49"/>
          <ac:picMkLst>
            <pc:docMk/>
            <pc:sldMk cId="121812453" sldId="598"/>
            <ac:picMk id="7" creationId="{05593670-33CF-FEDD-9E5B-F42844AB665B}"/>
          </ac:picMkLst>
        </pc:picChg>
      </pc:sldChg>
    </pc:docChg>
  </pc:docChgLst>
  <pc:docChgLst>
    <pc:chgData name="Ruan De Andrade Lopes" userId="S::ruan.andrade@readyti.net::8ab5bec9-c346-4763-abfd-9b65a4d092b2" providerId="AD" clId="Web-{043CD7B9-609C-94AD-422C-DD75D7F46E1E}"/>
    <pc:docChg chg="modSld">
      <pc:chgData name="Ruan De Andrade Lopes" userId="S::ruan.andrade@readyti.net::8ab5bec9-c346-4763-abfd-9b65a4d092b2" providerId="AD" clId="Web-{043CD7B9-609C-94AD-422C-DD75D7F46E1E}" dt="2022-04-04T19:37:03.388" v="8"/>
      <pc:docMkLst>
        <pc:docMk/>
      </pc:docMkLst>
      <pc:sldChg chg="addSp delSp modSp">
        <pc:chgData name="Ruan De Andrade Lopes" userId="S::ruan.andrade@readyti.net::8ab5bec9-c346-4763-abfd-9b65a4d092b2" providerId="AD" clId="Web-{043CD7B9-609C-94AD-422C-DD75D7F46E1E}" dt="2022-04-04T19:37:03.388" v="8"/>
        <pc:sldMkLst>
          <pc:docMk/>
          <pc:sldMk cId="121812453" sldId="598"/>
        </pc:sldMkLst>
        <pc:picChg chg="add mod ord">
          <ac:chgData name="Ruan De Andrade Lopes" userId="S::ruan.andrade@readyti.net::8ab5bec9-c346-4763-abfd-9b65a4d092b2" providerId="AD" clId="Web-{043CD7B9-609C-94AD-422C-DD75D7F46E1E}" dt="2022-04-04T19:36:57.153" v="7"/>
          <ac:picMkLst>
            <pc:docMk/>
            <pc:sldMk cId="121812453" sldId="598"/>
            <ac:picMk id="3" creationId="{A3D0E758-173D-A02F-7586-2BC497D09DB2}"/>
          </ac:picMkLst>
        </pc:picChg>
        <pc:picChg chg="del">
          <ac:chgData name="Ruan De Andrade Lopes" userId="S::ruan.andrade@readyti.net::8ab5bec9-c346-4763-abfd-9b65a4d092b2" providerId="AD" clId="Web-{043CD7B9-609C-94AD-422C-DD75D7F46E1E}" dt="2022-04-04T19:36:20.932" v="0"/>
          <ac:picMkLst>
            <pc:docMk/>
            <pc:sldMk cId="121812453" sldId="598"/>
            <ac:picMk id="5" creationId="{BA350EA0-FBEF-4122-A571-D50AA1E4463F}"/>
          </ac:picMkLst>
        </pc:picChg>
        <pc:cxnChg chg="ord">
          <ac:chgData name="Ruan De Andrade Lopes" userId="S::ruan.andrade@readyti.net::8ab5bec9-c346-4763-abfd-9b65a4d092b2" providerId="AD" clId="Web-{043CD7B9-609C-94AD-422C-DD75D7F46E1E}" dt="2022-04-04T19:37:03.388" v="8"/>
          <ac:cxnSpMkLst>
            <pc:docMk/>
            <pc:sldMk cId="121812453" sldId="598"/>
            <ac:cxnSpMk id="11" creationId="{00000000-0000-0000-0000-000000000000}"/>
          </ac:cxnSpMkLst>
        </pc:cxnChg>
      </pc:sldChg>
    </pc:docChg>
  </pc:docChgLst>
  <pc:docChgLst>
    <pc:chgData name="Antônio" userId="cf447a5d-d961-4b9e-ac81-bf66b74090ce" providerId="ADAL" clId="{F2FD4C8C-006B-4BB5-8A01-144F2D284244}"/>
    <pc:docChg chg="undo custSel addSld delSld modSld sldOrd">
      <pc:chgData name="Antônio" userId="cf447a5d-d961-4b9e-ac81-bf66b74090ce" providerId="ADAL" clId="{F2FD4C8C-006B-4BB5-8A01-144F2D284244}" dt="2021-03-10T19:25:21.553" v="991" actId="14100"/>
      <pc:docMkLst>
        <pc:docMk/>
      </pc:docMkLst>
      <pc:sldChg chg="addSp delSp modSp mod">
        <pc:chgData name="Antônio" userId="cf447a5d-d961-4b9e-ac81-bf66b74090ce" providerId="ADAL" clId="{F2FD4C8C-006B-4BB5-8A01-144F2D284244}" dt="2021-03-08T13:08:00.211" v="11" actId="1038"/>
        <pc:sldMkLst>
          <pc:docMk/>
          <pc:sldMk cId="3284285269" sldId="314"/>
        </pc:sldMkLst>
        <pc:spChg chg="mod">
          <ac:chgData name="Antônio" userId="cf447a5d-d961-4b9e-ac81-bf66b74090ce" providerId="ADAL" clId="{F2FD4C8C-006B-4BB5-8A01-144F2D284244}" dt="2021-03-08T13:06:44.332" v="6" actId="20577"/>
          <ac:spMkLst>
            <pc:docMk/>
            <pc:sldMk cId="3284285269" sldId="314"/>
            <ac:spMk id="5" creationId="{00000000-0000-0000-0000-000000000000}"/>
          </ac:spMkLst>
        </pc:spChg>
        <pc:picChg chg="add mod">
          <ac:chgData name="Antônio" userId="cf447a5d-d961-4b9e-ac81-bf66b74090ce" providerId="ADAL" clId="{F2FD4C8C-006B-4BB5-8A01-144F2D284244}" dt="2021-03-08T13:08:00.211" v="11" actId="1038"/>
          <ac:picMkLst>
            <pc:docMk/>
            <pc:sldMk cId="3284285269" sldId="314"/>
            <ac:picMk id="3" creationId="{097D2FA8-BDAB-4DB0-B625-14AE7F4513F6}"/>
          </ac:picMkLst>
        </pc:picChg>
        <pc:picChg chg="del">
          <ac:chgData name="Antônio" userId="cf447a5d-d961-4b9e-ac81-bf66b74090ce" providerId="ADAL" clId="{F2FD4C8C-006B-4BB5-8A01-144F2D284244}" dt="2021-03-08T13:07:43.692" v="7" actId="478"/>
          <ac:picMkLst>
            <pc:docMk/>
            <pc:sldMk cId="3284285269" sldId="314"/>
            <ac:picMk id="9" creationId="{8E124409-9291-4889-846E-C79A57C79FCC}"/>
          </ac:picMkLst>
        </pc:picChg>
      </pc:sldChg>
      <pc:sldChg chg="addSp delSp modSp mod">
        <pc:chgData name="Antônio" userId="cf447a5d-d961-4b9e-ac81-bf66b74090ce" providerId="ADAL" clId="{F2FD4C8C-006B-4BB5-8A01-144F2D284244}" dt="2021-03-08T18:44:50.855" v="64"/>
        <pc:sldMkLst>
          <pc:docMk/>
          <pc:sldMk cId="2178911751" sldId="324"/>
        </pc:sldMkLst>
        <pc:picChg chg="add del mod">
          <ac:chgData name="Antônio" userId="cf447a5d-d961-4b9e-ac81-bf66b74090ce" providerId="ADAL" clId="{F2FD4C8C-006B-4BB5-8A01-144F2D284244}" dt="2021-03-08T18:44:16.762" v="59" actId="478"/>
          <ac:picMkLst>
            <pc:docMk/>
            <pc:sldMk cId="2178911751" sldId="324"/>
            <ac:picMk id="3" creationId="{F61029BC-442E-49A8-AEA0-94FEABB10787}"/>
          </ac:picMkLst>
        </pc:picChg>
        <pc:picChg chg="add del mod">
          <ac:chgData name="Antônio" userId="cf447a5d-d961-4b9e-ac81-bf66b74090ce" providerId="ADAL" clId="{F2FD4C8C-006B-4BB5-8A01-144F2D284244}" dt="2021-03-08T13:25:59.653" v="56" actId="22"/>
          <ac:picMkLst>
            <pc:docMk/>
            <pc:sldMk cId="2178911751" sldId="324"/>
            <ac:picMk id="6" creationId="{5C9A7CCD-2D26-42EF-A475-9DDBAD6C7185}"/>
          </ac:picMkLst>
        </pc:picChg>
        <pc:picChg chg="add mod">
          <ac:chgData name="Antônio" userId="cf447a5d-d961-4b9e-ac81-bf66b74090ce" providerId="ADAL" clId="{F2FD4C8C-006B-4BB5-8A01-144F2D284244}" dt="2021-03-08T18:44:26.267" v="62" actId="14100"/>
          <ac:picMkLst>
            <pc:docMk/>
            <pc:sldMk cId="2178911751" sldId="324"/>
            <ac:picMk id="9" creationId="{30C1710A-4F3F-49C5-861F-77C8F65A5E1D}"/>
          </ac:picMkLst>
        </pc:picChg>
        <pc:picChg chg="add del mod">
          <ac:chgData name="Antônio" userId="cf447a5d-d961-4b9e-ac81-bf66b74090ce" providerId="ADAL" clId="{F2FD4C8C-006B-4BB5-8A01-144F2D284244}" dt="2021-03-08T18:44:50.855" v="64"/>
          <ac:picMkLst>
            <pc:docMk/>
            <pc:sldMk cId="2178911751" sldId="324"/>
            <ac:picMk id="12" creationId="{70DCBF90-0FBE-48B3-8B3B-C7CCB3DDFCC6}"/>
          </ac:picMkLst>
        </pc:picChg>
      </pc:sldChg>
      <pc:sldChg chg="addSp modSp mod modAnim">
        <pc:chgData name="Antônio" userId="cf447a5d-d961-4b9e-ac81-bf66b74090ce" providerId="ADAL" clId="{F2FD4C8C-006B-4BB5-8A01-144F2D284244}" dt="2021-03-08T18:52:33.138" v="233" actId="20577"/>
        <pc:sldMkLst>
          <pc:docMk/>
          <pc:sldMk cId="2522925882" sldId="327"/>
        </pc:sldMkLst>
        <pc:spChg chg="mod">
          <ac:chgData name="Antônio" userId="cf447a5d-d961-4b9e-ac81-bf66b74090ce" providerId="ADAL" clId="{F2FD4C8C-006B-4BB5-8A01-144F2D284244}" dt="2021-03-08T18:46:42.766" v="124" actId="1035"/>
          <ac:spMkLst>
            <pc:docMk/>
            <pc:sldMk cId="2522925882" sldId="327"/>
            <ac:spMk id="8" creationId="{078FFF8D-4618-4BE9-BDE7-213380F0E222}"/>
          </ac:spMkLst>
        </pc:spChg>
        <pc:spChg chg="mod">
          <ac:chgData name="Antônio" userId="cf447a5d-d961-4b9e-ac81-bf66b74090ce" providerId="ADAL" clId="{F2FD4C8C-006B-4BB5-8A01-144F2D284244}" dt="2021-03-08T18:46:42.766" v="124" actId="1035"/>
          <ac:spMkLst>
            <pc:docMk/>
            <pc:sldMk cId="2522925882" sldId="327"/>
            <ac:spMk id="9" creationId="{2D18983B-BA3A-4346-A096-F78EBC1E197A}"/>
          </ac:spMkLst>
        </pc:spChg>
        <pc:spChg chg="add mod">
          <ac:chgData name="Antônio" userId="cf447a5d-d961-4b9e-ac81-bf66b74090ce" providerId="ADAL" clId="{F2FD4C8C-006B-4BB5-8A01-144F2D284244}" dt="2021-03-08T18:46:53.665" v="136" actId="20577"/>
          <ac:spMkLst>
            <pc:docMk/>
            <pc:sldMk cId="2522925882" sldId="327"/>
            <ac:spMk id="10" creationId="{13F76C71-A641-4128-9958-E2CCC591F783}"/>
          </ac:spMkLst>
        </pc:spChg>
        <pc:spChg chg="add mod">
          <ac:chgData name="Antônio" userId="cf447a5d-d961-4b9e-ac81-bf66b74090ce" providerId="ADAL" clId="{F2FD4C8C-006B-4BB5-8A01-144F2D284244}" dt="2021-03-08T18:52:33.138" v="233" actId="20577"/>
          <ac:spMkLst>
            <pc:docMk/>
            <pc:sldMk cId="2522925882" sldId="327"/>
            <ac:spMk id="12" creationId="{44A198C7-D379-4D27-8E1C-C6FA6DCD720B}"/>
          </ac:spMkLst>
        </pc:spChg>
      </pc:sldChg>
      <pc:sldChg chg="delSp modSp add del mod">
        <pc:chgData name="Antônio" userId="cf447a5d-d961-4b9e-ac81-bf66b74090ce" providerId="ADAL" clId="{F2FD4C8C-006B-4BB5-8A01-144F2D284244}" dt="2021-03-08T18:54:27.591" v="239" actId="47"/>
        <pc:sldMkLst>
          <pc:docMk/>
          <pc:sldMk cId="3413688707" sldId="328"/>
        </pc:sldMkLst>
        <pc:spChg chg="mod">
          <ac:chgData name="Antônio" userId="cf447a5d-d961-4b9e-ac81-bf66b74090ce" providerId="ADAL" clId="{F2FD4C8C-006B-4BB5-8A01-144F2D284244}" dt="2021-03-08T18:48:21.093" v="202" actId="20577"/>
          <ac:spMkLst>
            <pc:docMk/>
            <pc:sldMk cId="3413688707" sldId="328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08T18:54:20.981" v="238" actId="478"/>
          <ac:picMkLst>
            <pc:docMk/>
            <pc:sldMk cId="3413688707" sldId="328"/>
            <ac:picMk id="5" creationId="{6B00E366-BA05-4DCD-924E-02151D16CB61}"/>
          </ac:picMkLst>
        </pc:picChg>
      </pc:sldChg>
      <pc:sldChg chg="del">
        <pc:chgData name="Antônio" userId="cf447a5d-d961-4b9e-ac81-bf66b74090ce" providerId="ADAL" clId="{F2FD4C8C-006B-4BB5-8A01-144F2D284244}" dt="2021-03-09T12:25:51.071" v="353" actId="47"/>
        <pc:sldMkLst>
          <pc:docMk/>
          <pc:sldMk cId="1107897897" sldId="329"/>
        </pc:sldMkLst>
      </pc:sldChg>
      <pc:sldChg chg="addSp delSp modSp mod">
        <pc:chgData name="Antônio" userId="cf447a5d-d961-4b9e-ac81-bf66b74090ce" providerId="ADAL" clId="{F2FD4C8C-006B-4BB5-8A01-144F2D284244}" dt="2021-03-09T12:26:32.912" v="360" actId="14100"/>
        <pc:sldMkLst>
          <pc:docMk/>
          <pc:sldMk cId="3319348442" sldId="330"/>
        </pc:sldMkLst>
        <pc:spChg chg="mod">
          <ac:chgData name="Antônio" userId="cf447a5d-d961-4b9e-ac81-bf66b74090ce" providerId="ADAL" clId="{F2FD4C8C-006B-4BB5-8A01-144F2D284244}" dt="2021-03-09T12:26:05.954" v="356" actId="20577"/>
          <ac:spMkLst>
            <pc:docMk/>
            <pc:sldMk cId="3319348442" sldId="330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09T12:26:09.315" v="357" actId="478"/>
          <ac:picMkLst>
            <pc:docMk/>
            <pc:sldMk cId="3319348442" sldId="330"/>
            <ac:picMk id="3" creationId="{A3328BD9-EB70-430B-8659-64330D8513A2}"/>
          </ac:picMkLst>
        </pc:picChg>
        <pc:picChg chg="add mod">
          <ac:chgData name="Antônio" userId="cf447a5d-d961-4b9e-ac81-bf66b74090ce" providerId="ADAL" clId="{F2FD4C8C-006B-4BB5-8A01-144F2D284244}" dt="2021-03-09T12:26:32.912" v="360" actId="14100"/>
          <ac:picMkLst>
            <pc:docMk/>
            <pc:sldMk cId="3319348442" sldId="330"/>
            <ac:picMk id="5" creationId="{17EA7E00-D941-48E5-8E05-CEA3F3AB9C90}"/>
          </ac:picMkLst>
        </pc:picChg>
      </pc:sldChg>
      <pc:sldChg chg="del">
        <pc:chgData name="Antônio" userId="cf447a5d-d961-4b9e-ac81-bf66b74090ce" providerId="ADAL" clId="{F2FD4C8C-006B-4BB5-8A01-144F2D284244}" dt="2021-03-09T12:29:19.801" v="370" actId="47"/>
        <pc:sldMkLst>
          <pc:docMk/>
          <pc:sldMk cId="662786291" sldId="331"/>
        </pc:sldMkLst>
      </pc:sldChg>
      <pc:sldChg chg="add del">
        <pc:chgData name="Antônio" userId="cf447a5d-d961-4b9e-ac81-bf66b74090ce" providerId="ADAL" clId="{F2FD4C8C-006B-4BB5-8A01-144F2D284244}" dt="2021-03-08T18:54:37.478" v="240" actId="47"/>
        <pc:sldMkLst>
          <pc:docMk/>
          <pc:sldMk cId="699076234" sldId="336"/>
        </pc:sldMkLst>
      </pc:sldChg>
      <pc:sldChg chg="del">
        <pc:chgData name="Antônio" userId="cf447a5d-d961-4b9e-ac81-bf66b74090ce" providerId="ADAL" clId="{F2FD4C8C-006B-4BB5-8A01-144F2D284244}" dt="2021-03-09T12:25:56.831" v="354" actId="47"/>
        <pc:sldMkLst>
          <pc:docMk/>
          <pc:sldMk cId="2719940409" sldId="337"/>
        </pc:sldMkLst>
      </pc:sldChg>
      <pc:sldChg chg="modSp">
        <pc:chgData name="Antônio" userId="cf447a5d-d961-4b9e-ac81-bf66b74090ce" providerId="ADAL" clId="{F2FD4C8C-006B-4BB5-8A01-144F2D284244}" dt="2021-03-09T12:27:35.267" v="369" actId="20577"/>
        <pc:sldMkLst>
          <pc:docMk/>
          <pc:sldMk cId="2518533455" sldId="338"/>
        </pc:sldMkLst>
        <pc:spChg chg="mod">
          <ac:chgData name="Antônio" userId="cf447a5d-d961-4b9e-ac81-bf66b74090ce" providerId="ADAL" clId="{F2FD4C8C-006B-4BB5-8A01-144F2D284244}" dt="2021-03-09T12:27:35.267" v="369" actId="20577"/>
          <ac:spMkLst>
            <pc:docMk/>
            <pc:sldMk cId="2518533455" sldId="338"/>
            <ac:spMk id="8" creationId="{078FFF8D-4618-4BE9-BDE7-213380F0E222}"/>
          </ac:spMkLst>
        </pc:spChg>
      </pc:sldChg>
      <pc:sldChg chg="del">
        <pc:chgData name="Antônio" userId="cf447a5d-d961-4b9e-ac81-bf66b74090ce" providerId="ADAL" clId="{F2FD4C8C-006B-4BB5-8A01-144F2D284244}" dt="2021-03-09T12:29:27.208" v="371" actId="47"/>
        <pc:sldMkLst>
          <pc:docMk/>
          <pc:sldMk cId="254458042" sldId="339"/>
        </pc:sldMkLst>
      </pc:sldChg>
      <pc:sldChg chg="addSp delSp modSp mod">
        <pc:chgData name="Antônio" userId="cf447a5d-d961-4b9e-ac81-bf66b74090ce" providerId="ADAL" clId="{F2FD4C8C-006B-4BB5-8A01-144F2D284244}" dt="2021-03-08T13:22:47.133" v="46" actId="1035"/>
        <pc:sldMkLst>
          <pc:docMk/>
          <pc:sldMk cId="3754367691" sldId="341"/>
        </pc:sldMkLst>
        <pc:spChg chg="mod">
          <ac:chgData name="Antônio" userId="cf447a5d-d961-4b9e-ac81-bf66b74090ce" providerId="ADAL" clId="{F2FD4C8C-006B-4BB5-8A01-144F2D284244}" dt="2021-03-08T13:08:27.266" v="20" actId="20577"/>
          <ac:spMkLst>
            <pc:docMk/>
            <pc:sldMk cId="3754367691" sldId="341"/>
            <ac:spMk id="5" creationId="{00000000-0000-0000-0000-000000000000}"/>
          </ac:spMkLst>
        </pc:spChg>
        <pc:picChg chg="del mod">
          <ac:chgData name="Antônio" userId="cf447a5d-d961-4b9e-ac81-bf66b74090ce" providerId="ADAL" clId="{F2FD4C8C-006B-4BB5-8A01-144F2D284244}" dt="2021-03-08T13:16:29.210" v="21" actId="478"/>
          <ac:picMkLst>
            <pc:docMk/>
            <pc:sldMk cId="3754367691" sldId="341"/>
            <ac:picMk id="2" creationId="{22203C41-AA6E-42D6-A3B1-667895A61F73}"/>
          </ac:picMkLst>
        </pc:picChg>
        <pc:picChg chg="add mod">
          <ac:chgData name="Antônio" userId="cf447a5d-d961-4b9e-ac81-bf66b74090ce" providerId="ADAL" clId="{F2FD4C8C-006B-4BB5-8A01-144F2D284244}" dt="2021-03-08T13:22:47.133" v="46" actId="1035"/>
          <ac:picMkLst>
            <pc:docMk/>
            <pc:sldMk cId="3754367691" sldId="341"/>
            <ac:picMk id="4" creationId="{B4E07497-8977-48F2-A7DF-E047CD403982}"/>
          </ac:picMkLst>
        </pc:picChg>
      </pc:sldChg>
      <pc:sldChg chg="addSp delSp modSp mod">
        <pc:chgData name="Antônio" userId="cf447a5d-d961-4b9e-ac81-bf66b74090ce" providerId="ADAL" clId="{F2FD4C8C-006B-4BB5-8A01-144F2D284244}" dt="2021-03-08T19:22:41.534" v="250" actId="1076"/>
        <pc:sldMkLst>
          <pc:docMk/>
          <pc:sldMk cId="77409899" sldId="344"/>
        </pc:sldMkLst>
        <pc:picChg chg="del">
          <ac:chgData name="Antônio" userId="cf447a5d-d961-4b9e-ac81-bf66b74090ce" providerId="ADAL" clId="{F2FD4C8C-006B-4BB5-8A01-144F2D284244}" dt="2021-03-08T19:01:02.662" v="241" actId="478"/>
          <ac:picMkLst>
            <pc:docMk/>
            <pc:sldMk cId="77409899" sldId="344"/>
            <ac:picMk id="4" creationId="{F8C7E166-30E8-45F1-B817-706BE7EC4A08}"/>
          </ac:picMkLst>
        </pc:picChg>
        <pc:picChg chg="add mod">
          <ac:chgData name="Antônio" userId="cf447a5d-d961-4b9e-ac81-bf66b74090ce" providerId="ADAL" clId="{F2FD4C8C-006B-4BB5-8A01-144F2D284244}" dt="2021-03-08T19:22:41.534" v="250" actId="1076"/>
          <ac:picMkLst>
            <pc:docMk/>
            <pc:sldMk cId="77409899" sldId="344"/>
            <ac:picMk id="6" creationId="{3D8ABF59-8447-4EA6-B355-EC204D5E5A15}"/>
          </ac:picMkLst>
        </pc:picChg>
      </pc:sldChg>
      <pc:sldChg chg="addSp delSp modSp mod">
        <pc:chgData name="Antônio" userId="cf447a5d-d961-4b9e-ac81-bf66b74090ce" providerId="ADAL" clId="{F2FD4C8C-006B-4BB5-8A01-144F2D284244}" dt="2021-03-08T19:36:26.704" v="338" actId="14100"/>
        <pc:sldMkLst>
          <pc:docMk/>
          <pc:sldMk cId="3425121896" sldId="346"/>
        </pc:sldMkLst>
        <pc:spChg chg="mod">
          <ac:chgData name="Antônio" userId="cf447a5d-d961-4b9e-ac81-bf66b74090ce" providerId="ADAL" clId="{F2FD4C8C-006B-4BB5-8A01-144F2D284244}" dt="2021-03-08T19:34:52.418" v="292" actId="20577"/>
          <ac:spMkLst>
            <pc:docMk/>
            <pc:sldMk cId="3425121896" sldId="346"/>
            <ac:spMk id="8" creationId="{078FFF8D-4618-4BE9-BDE7-213380F0E222}"/>
          </ac:spMkLst>
        </pc:spChg>
        <pc:picChg chg="add del mod">
          <ac:chgData name="Antônio" userId="cf447a5d-d961-4b9e-ac81-bf66b74090ce" providerId="ADAL" clId="{F2FD4C8C-006B-4BB5-8A01-144F2D284244}" dt="2021-03-08T19:31:51.719" v="280" actId="478"/>
          <ac:picMkLst>
            <pc:docMk/>
            <pc:sldMk cId="3425121896" sldId="346"/>
            <ac:picMk id="3" creationId="{47FECDB9-0839-4A61-B3C1-B8069FB07276}"/>
          </ac:picMkLst>
        </pc:picChg>
        <pc:picChg chg="add mod">
          <ac:chgData name="Antônio" userId="cf447a5d-d961-4b9e-ac81-bf66b74090ce" providerId="ADAL" clId="{F2FD4C8C-006B-4BB5-8A01-144F2D284244}" dt="2021-03-08T19:36:26.704" v="338" actId="14100"/>
          <ac:picMkLst>
            <pc:docMk/>
            <pc:sldMk cId="3425121896" sldId="346"/>
            <ac:picMk id="5" creationId="{16D952D2-3724-490D-A814-9D7CDF199FC3}"/>
          </ac:picMkLst>
        </pc:picChg>
      </pc:sldChg>
      <pc:sldChg chg="modSp modAnim">
        <pc:chgData name="Antônio" userId="cf447a5d-d961-4b9e-ac81-bf66b74090ce" providerId="ADAL" clId="{F2FD4C8C-006B-4BB5-8A01-144F2D284244}" dt="2021-03-08T19:35:42.963" v="334" actId="20577"/>
        <pc:sldMkLst>
          <pc:docMk/>
          <pc:sldMk cId="2493860" sldId="347"/>
        </pc:sldMkLst>
        <pc:spChg chg="mod">
          <ac:chgData name="Antônio" userId="cf447a5d-d961-4b9e-ac81-bf66b74090ce" providerId="ADAL" clId="{F2FD4C8C-006B-4BB5-8A01-144F2D284244}" dt="2021-03-08T19:35:42.963" v="334" actId="20577"/>
          <ac:spMkLst>
            <pc:docMk/>
            <pc:sldMk cId="2493860" sldId="347"/>
            <ac:spMk id="9" creationId="{2D18983B-BA3A-4346-A096-F78EBC1E197A}"/>
          </ac:spMkLst>
        </pc:spChg>
      </pc:sldChg>
      <pc:sldChg chg="addSp delSp modSp mod">
        <pc:chgData name="Antônio" userId="cf447a5d-d961-4b9e-ac81-bf66b74090ce" providerId="ADAL" clId="{F2FD4C8C-006B-4BB5-8A01-144F2D284244}" dt="2021-03-09T12:34:02.418" v="375" actId="14100"/>
        <pc:sldMkLst>
          <pc:docMk/>
          <pc:sldMk cId="4220926062" sldId="349"/>
        </pc:sldMkLst>
        <pc:picChg chg="del">
          <ac:chgData name="Antônio" userId="cf447a5d-d961-4b9e-ac81-bf66b74090ce" providerId="ADAL" clId="{F2FD4C8C-006B-4BB5-8A01-144F2D284244}" dt="2021-03-09T12:32:58.405" v="372" actId="478"/>
          <ac:picMkLst>
            <pc:docMk/>
            <pc:sldMk cId="4220926062" sldId="349"/>
            <ac:picMk id="3" creationId="{C9F4E5CA-8108-45AB-999E-28923C3B23AB}"/>
          </ac:picMkLst>
        </pc:picChg>
        <pc:picChg chg="add mod">
          <ac:chgData name="Antônio" userId="cf447a5d-d961-4b9e-ac81-bf66b74090ce" providerId="ADAL" clId="{F2FD4C8C-006B-4BB5-8A01-144F2D284244}" dt="2021-03-09T12:34:02.418" v="375" actId="14100"/>
          <ac:picMkLst>
            <pc:docMk/>
            <pc:sldMk cId="4220926062" sldId="349"/>
            <ac:picMk id="6" creationId="{22050DEA-13FE-4860-82B2-A0D212A9AF4A}"/>
          </ac:picMkLst>
        </pc:picChg>
      </pc:sldChg>
      <pc:sldChg chg="addSp delSp modSp mod">
        <pc:chgData name="Antônio" userId="cf447a5d-d961-4b9e-ac81-bf66b74090ce" providerId="ADAL" clId="{F2FD4C8C-006B-4BB5-8A01-144F2D284244}" dt="2021-03-10T19:11:10.155" v="932" actId="14100"/>
        <pc:sldMkLst>
          <pc:docMk/>
          <pc:sldMk cId="1749411823" sldId="351"/>
        </pc:sldMkLst>
        <pc:spChg chg="mod">
          <ac:chgData name="Antônio" userId="cf447a5d-d961-4b9e-ac81-bf66b74090ce" providerId="ADAL" clId="{F2FD4C8C-006B-4BB5-8A01-144F2D284244}" dt="2021-03-09T12:37:24.802" v="396" actId="14100"/>
          <ac:spMkLst>
            <pc:docMk/>
            <pc:sldMk cId="1749411823" sldId="351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09T12:37:02.780" v="376" actId="478"/>
          <ac:picMkLst>
            <pc:docMk/>
            <pc:sldMk cId="1749411823" sldId="351"/>
            <ac:picMk id="3" creationId="{4E1388C2-C3FF-43FD-97F9-8919E3DBF995}"/>
          </ac:picMkLst>
        </pc:picChg>
        <pc:picChg chg="add del mod">
          <ac:chgData name="Antônio" userId="cf447a5d-d961-4b9e-ac81-bf66b74090ce" providerId="ADAL" clId="{F2FD4C8C-006B-4BB5-8A01-144F2D284244}" dt="2021-03-10T19:11:02.226" v="929" actId="478"/>
          <ac:picMkLst>
            <pc:docMk/>
            <pc:sldMk cId="1749411823" sldId="351"/>
            <ac:picMk id="5" creationId="{F5D71EE5-6CB6-43E6-B974-B1E8F7BD2DBA}"/>
          </ac:picMkLst>
        </pc:picChg>
        <pc:picChg chg="add mod">
          <ac:chgData name="Antônio" userId="cf447a5d-d961-4b9e-ac81-bf66b74090ce" providerId="ADAL" clId="{F2FD4C8C-006B-4BB5-8A01-144F2D284244}" dt="2021-03-10T19:11:10.155" v="932" actId="14100"/>
          <ac:picMkLst>
            <pc:docMk/>
            <pc:sldMk cId="1749411823" sldId="351"/>
            <ac:picMk id="7" creationId="{C8193E80-4B93-4877-9B13-0370DC09FC8D}"/>
          </ac:picMkLst>
        </pc:picChg>
      </pc:sldChg>
      <pc:sldChg chg="addSp delSp modSp mod">
        <pc:chgData name="Antônio" userId="cf447a5d-d961-4b9e-ac81-bf66b74090ce" providerId="ADAL" clId="{F2FD4C8C-006B-4BB5-8A01-144F2D284244}" dt="2021-03-10T19:12:53.430" v="936" actId="20577"/>
        <pc:sldMkLst>
          <pc:docMk/>
          <pc:sldMk cId="2822029410" sldId="355"/>
        </pc:sldMkLst>
        <pc:spChg chg="mod">
          <ac:chgData name="Antônio" userId="cf447a5d-d961-4b9e-ac81-bf66b74090ce" providerId="ADAL" clId="{F2FD4C8C-006B-4BB5-8A01-144F2D284244}" dt="2021-03-10T19:12:53.430" v="936" actId="20577"/>
          <ac:spMkLst>
            <pc:docMk/>
            <pc:sldMk cId="2822029410" sldId="355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09T14:32:59.763" v="426" actId="478"/>
          <ac:picMkLst>
            <pc:docMk/>
            <pc:sldMk cId="2822029410" sldId="355"/>
            <ac:picMk id="3" creationId="{E125793F-8E3F-42FF-A207-6B71251B4EE7}"/>
          </ac:picMkLst>
        </pc:picChg>
        <pc:picChg chg="add mod">
          <ac:chgData name="Antônio" userId="cf447a5d-d961-4b9e-ac81-bf66b74090ce" providerId="ADAL" clId="{F2FD4C8C-006B-4BB5-8A01-144F2D284244}" dt="2021-03-09T14:33:13.830" v="430" actId="14100"/>
          <ac:picMkLst>
            <pc:docMk/>
            <pc:sldMk cId="2822029410" sldId="355"/>
            <ac:picMk id="5" creationId="{7C05BD70-ED02-44F9-A850-7778DFE06367}"/>
          </ac:picMkLst>
        </pc:picChg>
      </pc:sldChg>
      <pc:sldChg chg="modSp">
        <pc:chgData name="Antônio" userId="cf447a5d-d961-4b9e-ac81-bf66b74090ce" providerId="ADAL" clId="{F2FD4C8C-006B-4BB5-8A01-144F2D284244}" dt="2021-03-10T19:12:57.252" v="938" actId="20577"/>
        <pc:sldMkLst>
          <pc:docMk/>
          <pc:sldMk cId="365383262" sldId="356"/>
        </pc:sldMkLst>
        <pc:spChg chg="mod">
          <ac:chgData name="Antônio" userId="cf447a5d-d961-4b9e-ac81-bf66b74090ce" providerId="ADAL" clId="{F2FD4C8C-006B-4BB5-8A01-144F2D284244}" dt="2021-03-10T19:12:57.252" v="938" actId="20577"/>
          <ac:spMkLst>
            <pc:docMk/>
            <pc:sldMk cId="365383262" sldId="356"/>
            <ac:spMk id="8" creationId="{078FFF8D-4618-4BE9-BDE7-213380F0E222}"/>
          </ac:spMkLst>
        </pc:spChg>
      </pc:sldChg>
      <pc:sldChg chg="addSp delSp modSp mod">
        <pc:chgData name="Antônio" userId="cf447a5d-d961-4b9e-ac81-bf66b74090ce" providerId="ADAL" clId="{F2FD4C8C-006B-4BB5-8A01-144F2D284244}" dt="2021-03-09T14:55:01.844" v="498" actId="14100"/>
        <pc:sldMkLst>
          <pc:docMk/>
          <pc:sldMk cId="2390775537" sldId="361"/>
        </pc:sldMkLst>
        <pc:picChg chg="del mod">
          <ac:chgData name="Antônio" userId="cf447a5d-d961-4b9e-ac81-bf66b74090ce" providerId="ADAL" clId="{F2FD4C8C-006B-4BB5-8A01-144F2D284244}" dt="2021-03-09T14:54:53.283" v="495" actId="478"/>
          <ac:picMkLst>
            <pc:docMk/>
            <pc:sldMk cId="2390775537" sldId="361"/>
            <ac:picMk id="4" creationId="{5B2334F0-A39D-4D39-891F-2550CEA1D664}"/>
          </ac:picMkLst>
        </pc:picChg>
        <pc:picChg chg="add mod">
          <ac:chgData name="Antônio" userId="cf447a5d-d961-4b9e-ac81-bf66b74090ce" providerId="ADAL" clId="{F2FD4C8C-006B-4BB5-8A01-144F2D284244}" dt="2021-03-09T14:55:01.844" v="498" actId="14100"/>
          <ac:picMkLst>
            <pc:docMk/>
            <pc:sldMk cId="2390775537" sldId="361"/>
            <ac:picMk id="6" creationId="{05ADC016-A2FB-4650-9D86-780645D3AB95}"/>
          </ac:picMkLst>
        </pc:picChg>
      </pc:sldChg>
      <pc:sldChg chg="addSp delSp modSp mod">
        <pc:chgData name="Antônio" userId="cf447a5d-d961-4b9e-ac81-bf66b74090ce" providerId="ADAL" clId="{F2FD4C8C-006B-4BB5-8A01-144F2D284244}" dt="2021-03-09T19:13:22.174" v="511" actId="14100"/>
        <pc:sldMkLst>
          <pc:docMk/>
          <pc:sldMk cId="540558100" sldId="365"/>
        </pc:sldMkLst>
        <pc:spChg chg="mod">
          <ac:chgData name="Antônio" userId="cf447a5d-d961-4b9e-ac81-bf66b74090ce" providerId="ADAL" clId="{F2FD4C8C-006B-4BB5-8A01-144F2D284244}" dt="2021-03-09T19:13:22.174" v="511" actId="14100"/>
          <ac:spMkLst>
            <pc:docMk/>
            <pc:sldMk cId="540558100" sldId="365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09T19:12:41.107" v="505" actId="478"/>
          <ac:picMkLst>
            <pc:docMk/>
            <pc:sldMk cId="540558100" sldId="365"/>
            <ac:picMk id="3" creationId="{56484197-FB2E-4F80-8FCF-047565A7E5EB}"/>
          </ac:picMkLst>
        </pc:picChg>
        <pc:picChg chg="add mod">
          <ac:chgData name="Antônio" userId="cf447a5d-d961-4b9e-ac81-bf66b74090ce" providerId="ADAL" clId="{F2FD4C8C-006B-4BB5-8A01-144F2D284244}" dt="2021-03-09T19:12:52.540" v="509" actId="14100"/>
          <ac:picMkLst>
            <pc:docMk/>
            <pc:sldMk cId="540558100" sldId="365"/>
            <ac:picMk id="5" creationId="{2ABF6F0B-08A3-4A92-90B8-E09F9E216E1D}"/>
          </ac:picMkLst>
        </pc:picChg>
      </pc:sldChg>
      <pc:sldChg chg="modSp modAnim">
        <pc:chgData name="Antônio" userId="cf447a5d-d961-4b9e-ac81-bf66b74090ce" providerId="ADAL" clId="{F2FD4C8C-006B-4BB5-8A01-144F2D284244}" dt="2021-03-09T19:13:53.798" v="512"/>
        <pc:sldMkLst>
          <pc:docMk/>
          <pc:sldMk cId="2104690360" sldId="366"/>
        </pc:sldMkLst>
        <pc:spChg chg="mod">
          <ac:chgData name="Antônio" userId="cf447a5d-d961-4b9e-ac81-bf66b74090ce" providerId="ADAL" clId="{F2FD4C8C-006B-4BB5-8A01-144F2D284244}" dt="2021-03-09T19:13:53.798" v="512"/>
          <ac:spMkLst>
            <pc:docMk/>
            <pc:sldMk cId="2104690360" sldId="366"/>
            <ac:spMk id="9" creationId="{2D18983B-BA3A-4346-A096-F78EBC1E197A}"/>
          </ac:spMkLst>
        </pc:spChg>
      </pc:sldChg>
      <pc:sldChg chg="del">
        <pc:chgData name="Antônio" userId="cf447a5d-d961-4b9e-ac81-bf66b74090ce" providerId="ADAL" clId="{F2FD4C8C-006B-4BB5-8A01-144F2D284244}" dt="2021-03-09T19:20:48.679" v="513" actId="47"/>
        <pc:sldMkLst>
          <pc:docMk/>
          <pc:sldMk cId="1749024691" sldId="367"/>
        </pc:sldMkLst>
      </pc:sldChg>
      <pc:sldChg chg="del">
        <pc:chgData name="Antônio" userId="cf447a5d-d961-4b9e-ac81-bf66b74090ce" providerId="ADAL" clId="{F2FD4C8C-006B-4BB5-8A01-144F2D284244}" dt="2021-03-09T19:20:52.499" v="514" actId="47"/>
        <pc:sldMkLst>
          <pc:docMk/>
          <pc:sldMk cId="4022926553" sldId="368"/>
        </pc:sldMkLst>
      </pc:sldChg>
      <pc:sldChg chg="del">
        <pc:chgData name="Antônio" userId="cf447a5d-d961-4b9e-ac81-bf66b74090ce" providerId="ADAL" clId="{F2FD4C8C-006B-4BB5-8A01-144F2D284244}" dt="2021-03-09T19:21:43.167" v="515" actId="47"/>
        <pc:sldMkLst>
          <pc:docMk/>
          <pc:sldMk cId="207458867" sldId="369"/>
        </pc:sldMkLst>
      </pc:sldChg>
      <pc:sldChg chg="del">
        <pc:chgData name="Antônio" userId="cf447a5d-d961-4b9e-ac81-bf66b74090ce" providerId="ADAL" clId="{F2FD4C8C-006B-4BB5-8A01-144F2D284244}" dt="2021-03-09T19:21:44.835" v="516" actId="47"/>
        <pc:sldMkLst>
          <pc:docMk/>
          <pc:sldMk cId="1660358173" sldId="370"/>
        </pc:sldMkLst>
      </pc:sldChg>
      <pc:sldChg chg="del">
        <pc:chgData name="Antônio" userId="cf447a5d-d961-4b9e-ac81-bf66b74090ce" providerId="ADAL" clId="{F2FD4C8C-006B-4BB5-8A01-144F2D284244}" dt="2021-03-09T19:21:49.035" v="517" actId="47"/>
        <pc:sldMkLst>
          <pc:docMk/>
          <pc:sldMk cId="464893602" sldId="371"/>
        </pc:sldMkLst>
      </pc:sldChg>
      <pc:sldChg chg="modSp">
        <pc:chgData name="Antônio" userId="cf447a5d-d961-4b9e-ac81-bf66b74090ce" providerId="ADAL" clId="{F2FD4C8C-006B-4BB5-8A01-144F2D284244}" dt="2021-03-10T19:19:19.025" v="977" actId="20577"/>
        <pc:sldMkLst>
          <pc:docMk/>
          <pc:sldMk cId="2264006157" sldId="372"/>
        </pc:sldMkLst>
        <pc:spChg chg="mod">
          <ac:chgData name="Antônio" userId="cf447a5d-d961-4b9e-ac81-bf66b74090ce" providerId="ADAL" clId="{F2FD4C8C-006B-4BB5-8A01-144F2D284244}" dt="2021-03-10T19:19:19.025" v="977" actId="20577"/>
          <ac:spMkLst>
            <pc:docMk/>
            <pc:sldMk cId="2264006157" sldId="372"/>
            <ac:spMk id="7" creationId="{9A60969D-77FE-4094-96A9-36922427FF20}"/>
          </ac:spMkLst>
        </pc:spChg>
      </pc:sldChg>
      <pc:sldChg chg="addSp modSp mod">
        <pc:chgData name="Antônio" userId="cf447a5d-d961-4b9e-ac81-bf66b74090ce" providerId="ADAL" clId="{F2FD4C8C-006B-4BB5-8A01-144F2D284244}" dt="2021-03-09T19:35:55.507" v="522" actId="14100"/>
        <pc:sldMkLst>
          <pc:docMk/>
          <pc:sldMk cId="2133976619" sldId="373"/>
        </pc:sldMkLst>
        <pc:picChg chg="add mod">
          <ac:chgData name="Antônio" userId="cf447a5d-d961-4b9e-ac81-bf66b74090ce" providerId="ADAL" clId="{F2FD4C8C-006B-4BB5-8A01-144F2D284244}" dt="2021-03-09T19:35:55.507" v="522" actId="14100"/>
          <ac:picMkLst>
            <pc:docMk/>
            <pc:sldMk cId="2133976619" sldId="373"/>
            <ac:picMk id="4" creationId="{B50E8C45-971B-48F3-809A-BEB6965E8058}"/>
          </ac:picMkLst>
        </pc:picChg>
      </pc:sldChg>
      <pc:sldChg chg="del">
        <pc:chgData name="Antônio" userId="cf447a5d-d961-4b9e-ac81-bf66b74090ce" providerId="ADAL" clId="{F2FD4C8C-006B-4BB5-8A01-144F2D284244}" dt="2021-03-09T19:43:09.799" v="542" actId="47"/>
        <pc:sldMkLst>
          <pc:docMk/>
          <pc:sldMk cId="3551035835" sldId="375"/>
        </pc:sldMkLst>
      </pc:sldChg>
      <pc:sldChg chg="del">
        <pc:chgData name="Antônio" userId="cf447a5d-d961-4b9e-ac81-bf66b74090ce" providerId="ADAL" clId="{F2FD4C8C-006B-4BB5-8A01-144F2D284244}" dt="2021-03-09T19:43:13.932" v="543" actId="47"/>
        <pc:sldMkLst>
          <pc:docMk/>
          <pc:sldMk cId="3477591712" sldId="376"/>
        </pc:sldMkLst>
      </pc:sldChg>
      <pc:sldChg chg="del">
        <pc:chgData name="Antônio" userId="cf447a5d-d961-4b9e-ac81-bf66b74090ce" providerId="ADAL" clId="{F2FD4C8C-006B-4BB5-8A01-144F2D284244}" dt="2021-03-09T19:41:36.996" v="532" actId="47"/>
        <pc:sldMkLst>
          <pc:docMk/>
          <pc:sldMk cId="288840063" sldId="377"/>
        </pc:sldMkLst>
      </pc:sldChg>
      <pc:sldChg chg="del">
        <pc:chgData name="Antônio" userId="cf447a5d-d961-4b9e-ac81-bf66b74090ce" providerId="ADAL" clId="{F2FD4C8C-006B-4BB5-8A01-144F2D284244}" dt="2021-03-09T19:43:16.662" v="544" actId="47"/>
        <pc:sldMkLst>
          <pc:docMk/>
          <pc:sldMk cId="2419366616" sldId="378"/>
        </pc:sldMkLst>
      </pc:sldChg>
      <pc:sldChg chg="del">
        <pc:chgData name="Antônio" userId="cf447a5d-d961-4b9e-ac81-bf66b74090ce" providerId="ADAL" clId="{F2FD4C8C-006B-4BB5-8A01-144F2D284244}" dt="2021-03-09T19:43:22.219" v="545" actId="47"/>
        <pc:sldMkLst>
          <pc:docMk/>
          <pc:sldMk cId="4101332791" sldId="379"/>
        </pc:sldMkLst>
      </pc:sldChg>
      <pc:sldChg chg="del">
        <pc:chgData name="Antônio" userId="cf447a5d-d961-4b9e-ac81-bf66b74090ce" providerId="ADAL" clId="{F2FD4C8C-006B-4BB5-8A01-144F2D284244}" dt="2021-03-09T19:43:24.316" v="546" actId="47"/>
        <pc:sldMkLst>
          <pc:docMk/>
          <pc:sldMk cId="504897874" sldId="380"/>
        </pc:sldMkLst>
      </pc:sldChg>
      <pc:sldChg chg="del">
        <pc:chgData name="Antônio" userId="cf447a5d-d961-4b9e-ac81-bf66b74090ce" providerId="ADAL" clId="{F2FD4C8C-006B-4BB5-8A01-144F2D284244}" dt="2021-03-09T19:44:04.590" v="547" actId="47"/>
        <pc:sldMkLst>
          <pc:docMk/>
          <pc:sldMk cId="3677632183" sldId="381"/>
        </pc:sldMkLst>
      </pc:sldChg>
      <pc:sldChg chg="del">
        <pc:chgData name="Antônio" userId="cf447a5d-d961-4b9e-ac81-bf66b74090ce" providerId="ADAL" clId="{F2FD4C8C-006B-4BB5-8A01-144F2D284244}" dt="2021-03-09T19:44:07.095" v="548" actId="47"/>
        <pc:sldMkLst>
          <pc:docMk/>
          <pc:sldMk cId="2291248793" sldId="382"/>
        </pc:sldMkLst>
      </pc:sldChg>
      <pc:sldChg chg="del">
        <pc:chgData name="Antônio" userId="cf447a5d-d961-4b9e-ac81-bf66b74090ce" providerId="ADAL" clId="{F2FD4C8C-006B-4BB5-8A01-144F2D284244}" dt="2021-03-09T19:44:09.646" v="549" actId="47"/>
        <pc:sldMkLst>
          <pc:docMk/>
          <pc:sldMk cId="1861385220" sldId="383"/>
        </pc:sldMkLst>
      </pc:sldChg>
      <pc:sldChg chg="addSp modSp mod">
        <pc:chgData name="Antônio" userId="cf447a5d-d961-4b9e-ac81-bf66b74090ce" providerId="ADAL" clId="{F2FD4C8C-006B-4BB5-8A01-144F2D284244}" dt="2021-03-09T20:05:00.016" v="552" actId="14100"/>
        <pc:sldMkLst>
          <pc:docMk/>
          <pc:sldMk cId="2521602423" sldId="385"/>
        </pc:sldMkLst>
        <pc:picChg chg="add mod">
          <ac:chgData name="Antônio" userId="cf447a5d-d961-4b9e-ac81-bf66b74090ce" providerId="ADAL" clId="{F2FD4C8C-006B-4BB5-8A01-144F2D284244}" dt="2021-03-09T20:05:00.016" v="552" actId="14100"/>
          <ac:picMkLst>
            <pc:docMk/>
            <pc:sldMk cId="2521602423" sldId="385"/>
            <ac:picMk id="4" creationId="{1ADA1796-B507-43C7-A707-0B70FC086469}"/>
          </ac:picMkLst>
        </pc:picChg>
      </pc:sldChg>
      <pc:sldChg chg="addSp modSp mod">
        <pc:chgData name="Antônio" userId="cf447a5d-d961-4b9e-ac81-bf66b74090ce" providerId="ADAL" clId="{F2FD4C8C-006B-4BB5-8A01-144F2D284244}" dt="2021-03-10T13:04:07.930" v="556" actId="14100"/>
        <pc:sldMkLst>
          <pc:docMk/>
          <pc:sldMk cId="4021457904" sldId="387"/>
        </pc:sldMkLst>
        <pc:picChg chg="add mod">
          <ac:chgData name="Antônio" userId="cf447a5d-d961-4b9e-ac81-bf66b74090ce" providerId="ADAL" clId="{F2FD4C8C-006B-4BB5-8A01-144F2D284244}" dt="2021-03-10T13:04:07.930" v="556" actId="14100"/>
          <ac:picMkLst>
            <pc:docMk/>
            <pc:sldMk cId="4021457904" sldId="387"/>
            <ac:picMk id="4" creationId="{578B15B6-5577-4949-AB43-0C5C0DF26F0C}"/>
          </ac:picMkLst>
        </pc:picChg>
      </pc:sldChg>
      <pc:sldChg chg="del">
        <pc:chgData name="Antônio" userId="cf447a5d-d961-4b9e-ac81-bf66b74090ce" providerId="ADAL" clId="{F2FD4C8C-006B-4BB5-8A01-144F2D284244}" dt="2021-03-10T13:27:20.930" v="564" actId="47"/>
        <pc:sldMkLst>
          <pc:docMk/>
          <pc:sldMk cId="3268033621" sldId="389"/>
        </pc:sldMkLst>
      </pc:sldChg>
      <pc:sldChg chg="del">
        <pc:chgData name="Antônio" userId="cf447a5d-d961-4b9e-ac81-bf66b74090ce" providerId="ADAL" clId="{F2FD4C8C-006B-4BB5-8A01-144F2D284244}" dt="2021-03-10T13:27:18.651" v="563" actId="47"/>
        <pc:sldMkLst>
          <pc:docMk/>
          <pc:sldMk cId="968952169" sldId="390"/>
        </pc:sldMkLst>
      </pc:sldChg>
      <pc:sldChg chg="addSp modSp mod">
        <pc:chgData name="Antônio" userId="cf447a5d-d961-4b9e-ac81-bf66b74090ce" providerId="ADAL" clId="{F2FD4C8C-006B-4BB5-8A01-144F2D284244}" dt="2021-03-10T13:27:24.552" v="566" actId="20577"/>
        <pc:sldMkLst>
          <pc:docMk/>
          <pc:sldMk cId="4106596346" sldId="391"/>
        </pc:sldMkLst>
        <pc:spChg chg="mod">
          <ac:chgData name="Antônio" userId="cf447a5d-d961-4b9e-ac81-bf66b74090ce" providerId="ADAL" clId="{F2FD4C8C-006B-4BB5-8A01-144F2D284244}" dt="2021-03-10T13:27:24.552" v="566" actId="20577"/>
          <ac:spMkLst>
            <pc:docMk/>
            <pc:sldMk cId="4106596346" sldId="391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10T13:25:04.495" v="559" actId="14100"/>
          <ac:picMkLst>
            <pc:docMk/>
            <pc:sldMk cId="4106596346" sldId="391"/>
            <ac:picMk id="5" creationId="{77CFEE86-66F0-410C-993E-C1AADB8A5A94}"/>
          </ac:picMkLst>
        </pc:picChg>
      </pc:sldChg>
      <pc:sldChg chg="modSp">
        <pc:chgData name="Antônio" userId="cf447a5d-d961-4b9e-ac81-bf66b74090ce" providerId="ADAL" clId="{F2FD4C8C-006B-4BB5-8A01-144F2D284244}" dt="2021-03-10T13:27:29.162" v="568" actId="20577"/>
        <pc:sldMkLst>
          <pc:docMk/>
          <pc:sldMk cId="2400161304" sldId="392"/>
        </pc:sldMkLst>
        <pc:spChg chg="mod">
          <ac:chgData name="Antônio" userId="cf447a5d-d961-4b9e-ac81-bf66b74090ce" providerId="ADAL" clId="{F2FD4C8C-006B-4BB5-8A01-144F2D284244}" dt="2021-03-10T13:27:29.162" v="568" actId="20577"/>
          <ac:spMkLst>
            <pc:docMk/>
            <pc:sldMk cId="2400161304" sldId="392"/>
            <ac:spMk id="8" creationId="{078FFF8D-4618-4BE9-BDE7-213380F0E222}"/>
          </ac:spMkLst>
        </pc:spChg>
      </pc:sldChg>
      <pc:sldChg chg="del">
        <pc:chgData name="Antônio" userId="cf447a5d-d961-4b9e-ac81-bf66b74090ce" providerId="ADAL" clId="{F2FD4C8C-006B-4BB5-8A01-144F2D284244}" dt="2021-03-10T13:27:09.190" v="560" actId="47"/>
        <pc:sldMkLst>
          <pc:docMk/>
          <pc:sldMk cId="1333761321" sldId="393"/>
        </pc:sldMkLst>
      </pc:sldChg>
      <pc:sldChg chg="del">
        <pc:chgData name="Antônio" userId="cf447a5d-d961-4b9e-ac81-bf66b74090ce" providerId="ADAL" clId="{F2FD4C8C-006B-4BB5-8A01-144F2D284244}" dt="2021-03-10T13:27:10.802" v="561" actId="47"/>
        <pc:sldMkLst>
          <pc:docMk/>
          <pc:sldMk cId="1056660912" sldId="394"/>
        </pc:sldMkLst>
      </pc:sldChg>
      <pc:sldChg chg="del">
        <pc:chgData name="Antônio" userId="cf447a5d-d961-4b9e-ac81-bf66b74090ce" providerId="ADAL" clId="{F2FD4C8C-006B-4BB5-8A01-144F2D284244}" dt="2021-03-10T13:27:12.884" v="562" actId="47"/>
        <pc:sldMkLst>
          <pc:docMk/>
          <pc:sldMk cId="3255263769" sldId="395"/>
        </pc:sldMkLst>
      </pc:sldChg>
      <pc:sldChg chg="addSp modSp mod">
        <pc:chgData name="Antônio" userId="cf447a5d-d961-4b9e-ac81-bf66b74090ce" providerId="ADAL" clId="{F2FD4C8C-006B-4BB5-8A01-144F2D284244}" dt="2021-03-10T13:34:00.858" v="571" actId="14100"/>
        <pc:sldMkLst>
          <pc:docMk/>
          <pc:sldMk cId="184439248" sldId="397"/>
        </pc:sldMkLst>
        <pc:picChg chg="add mod">
          <ac:chgData name="Antônio" userId="cf447a5d-d961-4b9e-ac81-bf66b74090ce" providerId="ADAL" clId="{F2FD4C8C-006B-4BB5-8A01-144F2D284244}" dt="2021-03-10T13:34:00.858" v="571" actId="14100"/>
          <ac:picMkLst>
            <pc:docMk/>
            <pc:sldMk cId="184439248" sldId="397"/>
            <ac:picMk id="4" creationId="{8AE4633F-4EDA-42C3-A881-C9897C7A751D}"/>
          </ac:picMkLst>
        </pc:picChg>
      </pc:sldChg>
      <pc:sldChg chg="del">
        <pc:chgData name="Antônio" userId="cf447a5d-d961-4b9e-ac81-bf66b74090ce" providerId="ADAL" clId="{F2FD4C8C-006B-4BB5-8A01-144F2D284244}" dt="2021-03-10T13:35:41.336" v="572" actId="47"/>
        <pc:sldMkLst>
          <pc:docMk/>
          <pc:sldMk cId="3955495386" sldId="399"/>
        </pc:sldMkLst>
      </pc:sldChg>
      <pc:sldChg chg="del">
        <pc:chgData name="Antônio" userId="cf447a5d-d961-4b9e-ac81-bf66b74090ce" providerId="ADAL" clId="{F2FD4C8C-006B-4BB5-8A01-144F2D284244}" dt="2021-03-10T13:35:44.865" v="573" actId="47"/>
        <pc:sldMkLst>
          <pc:docMk/>
          <pc:sldMk cId="1156469060" sldId="400"/>
        </pc:sldMkLst>
      </pc:sldChg>
      <pc:sldChg chg="addSp modSp mod">
        <pc:chgData name="Antônio" userId="cf447a5d-d961-4b9e-ac81-bf66b74090ce" providerId="ADAL" clId="{F2FD4C8C-006B-4BB5-8A01-144F2D284244}" dt="2021-03-10T13:39:10.571" v="580" actId="14100"/>
        <pc:sldMkLst>
          <pc:docMk/>
          <pc:sldMk cId="105723576" sldId="401"/>
        </pc:sldMkLst>
        <pc:spChg chg="mod">
          <ac:chgData name="Antônio" userId="cf447a5d-d961-4b9e-ac81-bf66b74090ce" providerId="ADAL" clId="{F2FD4C8C-006B-4BB5-8A01-144F2D284244}" dt="2021-03-10T13:35:48.480" v="575" actId="20577"/>
          <ac:spMkLst>
            <pc:docMk/>
            <pc:sldMk cId="105723576" sldId="401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10T13:39:10.571" v="580" actId="14100"/>
          <ac:picMkLst>
            <pc:docMk/>
            <pc:sldMk cId="105723576" sldId="401"/>
            <ac:picMk id="5" creationId="{2C42F0B5-43AB-4A76-81B9-28E7723DFE04}"/>
          </ac:picMkLst>
        </pc:picChg>
      </pc:sldChg>
      <pc:sldChg chg="modSp">
        <pc:chgData name="Antônio" userId="cf447a5d-d961-4b9e-ac81-bf66b74090ce" providerId="ADAL" clId="{F2FD4C8C-006B-4BB5-8A01-144F2D284244}" dt="2021-03-10T13:35:52.974" v="577" actId="20577"/>
        <pc:sldMkLst>
          <pc:docMk/>
          <pc:sldMk cId="3627382075" sldId="402"/>
        </pc:sldMkLst>
        <pc:spChg chg="mod">
          <ac:chgData name="Antônio" userId="cf447a5d-d961-4b9e-ac81-bf66b74090ce" providerId="ADAL" clId="{F2FD4C8C-006B-4BB5-8A01-144F2D284244}" dt="2021-03-10T13:35:52.974" v="577" actId="20577"/>
          <ac:spMkLst>
            <pc:docMk/>
            <pc:sldMk cId="3627382075" sldId="402"/>
            <ac:spMk id="8" creationId="{078FFF8D-4618-4BE9-BDE7-213380F0E222}"/>
          </ac:spMkLst>
        </pc:spChg>
      </pc:sldChg>
      <pc:sldChg chg="addSp modSp mod">
        <pc:chgData name="Antônio" userId="cf447a5d-d961-4b9e-ac81-bf66b74090ce" providerId="ADAL" clId="{F2FD4C8C-006B-4BB5-8A01-144F2D284244}" dt="2021-03-10T13:39:55.762" v="586" actId="14100"/>
        <pc:sldMkLst>
          <pc:docMk/>
          <pc:sldMk cId="3461497416" sldId="403"/>
        </pc:sldMkLst>
        <pc:spChg chg="mod">
          <ac:chgData name="Antônio" userId="cf447a5d-d961-4b9e-ac81-bf66b74090ce" providerId="ADAL" clId="{F2FD4C8C-006B-4BB5-8A01-144F2D284244}" dt="2021-03-10T13:39:44.473" v="582" actId="20577"/>
          <ac:spMkLst>
            <pc:docMk/>
            <pc:sldMk cId="3461497416" sldId="403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10T13:39:55.762" v="586" actId="14100"/>
          <ac:picMkLst>
            <pc:docMk/>
            <pc:sldMk cId="3461497416" sldId="403"/>
            <ac:picMk id="5" creationId="{92B62C43-D6E2-48FE-B683-326562CD2649}"/>
          </ac:picMkLst>
        </pc:picChg>
      </pc:sldChg>
      <pc:sldChg chg="modSp">
        <pc:chgData name="Antônio" userId="cf447a5d-d961-4b9e-ac81-bf66b74090ce" providerId="ADAL" clId="{F2FD4C8C-006B-4BB5-8A01-144F2D284244}" dt="2021-03-10T13:40:02.828" v="588" actId="20577"/>
        <pc:sldMkLst>
          <pc:docMk/>
          <pc:sldMk cId="1327884311" sldId="404"/>
        </pc:sldMkLst>
        <pc:spChg chg="mod">
          <ac:chgData name="Antônio" userId="cf447a5d-d961-4b9e-ac81-bf66b74090ce" providerId="ADAL" clId="{F2FD4C8C-006B-4BB5-8A01-144F2D284244}" dt="2021-03-10T13:40:02.828" v="588" actId="20577"/>
          <ac:spMkLst>
            <pc:docMk/>
            <pc:sldMk cId="1327884311" sldId="404"/>
            <ac:spMk id="8" creationId="{078FFF8D-4618-4BE9-BDE7-213380F0E222}"/>
          </ac:spMkLst>
        </pc:spChg>
      </pc:sldChg>
      <pc:sldChg chg="addSp modSp mod">
        <pc:chgData name="Antônio" userId="cf447a5d-d961-4b9e-ac81-bf66b74090ce" providerId="ADAL" clId="{F2FD4C8C-006B-4BB5-8A01-144F2D284244}" dt="2021-03-10T13:40:51.375" v="593" actId="20577"/>
        <pc:sldMkLst>
          <pc:docMk/>
          <pc:sldMk cId="2027923164" sldId="405"/>
        </pc:sldMkLst>
        <pc:spChg chg="mod">
          <ac:chgData name="Antônio" userId="cf447a5d-d961-4b9e-ac81-bf66b74090ce" providerId="ADAL" clId="{F2FD4C8C-006B-4BB5-8A01-144F2D284244}" dt="2021-03-10T13:40:51.375" v="593" actId="20577"/>
          <ac:spMkLst>
            <pc:docMk/>
            <pc:sldMk cId="2027923164" sldId="405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10T13:40:48.455" v="591" actId="14100"/>
          <ac:picMkLst>
            <pc:docMk/>
            <pc:sldMk cId="2027923164" sldId="405"/>
            <ac:picMk id="5" creationId="{8EBFF1C1-D73F-4530-819C-B79E81A4D884}"/>
          </ac:picMkLst>
        </pc:picChg>
      </pc:sldChg>
      <pc:sldChg chg="modSp">
        <pc:chgData name="Antônio" userId="cf447a5d-d961-4b9e-ac81-bf66b74090ce" providerId="ADAL" clId="{F2FD4C8C-006B-4BB5-8A01-144F2D284244}" dt="2021-03-10T13:40:56.565" v="595" actId="20577"/>
        <pc:sldMkLst>
          <pc:docMk/>
          <pc:sldMk cId="2493788633" sldId="406"/>
        </pc:sldMkLst>
        <pc:spChg chg="mod">
          <ac:chgData name="Antônio" userId="cf447a5d-d961-4b9e-ac81-bf66b74090ce" providerId="ADAL" clId="{F2FD4C8C-006B-4BB5-8A01-144F2D284244}" dt="2021-03-10T13:40:56.565" v="595" actId="20577"/>
          <ac:spMkLst>
            <pc:docMk/>
            <pc:sldMk cId="2493788633" sldId="406"/>
            <ac:spMk id="8" creationId="{078FFF8D-4618-4BE9-BDE7-213380F0E222}"/>
          </ac:spMkLst>
        </pc:spChg>
      </pc:sldChg>
      <pc:sldChg chg="addSp modSp mod">
        <pc:chgData name="Antônio" userId="cf447a5d-d961-4b9e-ac81-bf66b74090ce" providerId="ADAL" clId="{F2FD4C8C-006B-4BB5-8A01-144F2D284244}" dt="2021-03-10T13:41:50.250" v="601" actId="1076"/>
        <pc:sldMkLst>
          <pc:docMk/>
          <pc:sldMk cId="3384398754" sldId="407"/>
        </pc:sldMkLst>
        <pc:spChg chg="mod">
          <ac:chgData name="Antônio" userId="cf447a5d-d961-4b9e-ac81-bf66b74090ce" providerId="ADAL" clId="{F2FD4C8C-006B-4BB5-8A01-144F2D284244}" dt="2021-03-10T13:41:41.540" v="599" actId="20577"/>
          <ac:spMkLst>
            <pc:docMk/>
            <pc:sldMk cId="3384398754" sldId="407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10T13:41:50.250" v="601" actId="1076"/>
          <ac:picMkLst>
            <pc:docMk/>
            <pc:sldMk cId="3384398754" sldId="407"/>
            <ac:picMk id="5" creationId="{00665EA2-29EC-464D-94D4-2D10EE734553}"/>
          </ac:picMkLst>
        </pc:picChg>
      </pc:sldChg>
      <pc:sldChg chg="addSp delSp modSp add mod">
        <pc:chgData name="Antônio" userId="cf447a5d-d961-4b9e-ac81-bf66b74090ce" providerId="ADAL" clId="{F2FD4C8C-006B-4BB5-8A01-144F2D284244}" dt="2021-03-08T18:46:06.324" v="90" actId="1076"/>
        <pc:sldMkLst>
          <pc:docMk/>
          <pc:sldMk cId="2765990348" sldId="408"/>
        </pc:sldMkLst>
        <pc:spChg chg="mod">
          <ac:chgData name="Antônio" userId="cf447a5d-d961-4b9e-ac81-bf66b74090ce" providerId="ADAL" clId="{F2FD4C8C-006B-4BB5-8A01-144F2D284244}" dt="2021-03-08T18:45:14.055" v="83" actId="20577"/>
          <ac:spMkLst>
            <pc:docMk/>
            <pc:sldMk cId="2765990348" sldId="408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08T18:46:06.324" v="90" actId="1076"/>
          <ac:picMkLst>
            <pc:docMk/>
            <pc:sldMk cId="2765990348" sldId="408"/>
            <ac:picMk id="4" creationId="{E2FC77ED-2532-47D4-B391-3D5D16E59E73}"/>
          </ac:picMkLst>
        </pc:picChg>
        <pc:picChg chg="del mod">
          <ac:chgData name="Antônio" userId="cf447a5d-d961-4b9e-ac81-bf66b74090ce" providerId="ADAL" clId="{F2FD4C8C-006B-4BB5-8A01-144F2D284244}" dt="2021-03-08T18:45:15.912" v="85" actId="478"/>
          <ac:picMkLst>
            <pc:docMk/>
            <pc:sldMk cId="2765990348" sldId="408"/>
            <ac:picMk id="9" creationId="{30C1710A-4F3F-49C5-861F-77C8F65A5E1D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09T14:35:58.717" v="434" actId="47"/>
        <pc:sldMkLst>
          <pc:docMk/>
          <pc:sldMk cId="1472007178" sldId="409"/>
        </pc:sldMkLst>
        <pc:picChg chg="add mod">
          <ac:chgData name="Antônio" userId="cf447a5d-d961-4b9e-ac81-bf66b74090ce" providerId="ADAL" clId="{F2FD4C8C-006B-4BB5-8A01-144F2D284244}" dt="2021-03-08T19:28:23.760" v="264" actId="14100"/>
          <ac:picMkLst>
            <pc:docMk/>
            <pc:sldMk cId="1472007178" sldId="409"/>
            <ac:picMk id="4" creationId="{0C9D46EC-F2C3-453C-A4A9-022C5A9E8086}"/>
          </ac:picMkLst>
        </pc:picChg>
        <pc:picChg chg="del mod">
          <ac:chgData name="Antônio" userId="cf447a5d-d961-4b9e-ac81-bf66b74090ce" providerId="ADAL" clId="{F2FD4C8C-006B-4BB5-8A01-144F2D284244}" dt="2021-03-08T19:27:44.415" v="259" actId="478"/>
          <ac:picMkLst>
            <pc:docMk/>
            <pc:sldMk cId="1472007178" sldId="409"/>
            <ac:picMk id="6" creationId="{3D8ABF59-8447-4EA6-B355-EC204D5E5A15}"/>
          </ac:picMkLst>
        </pc:picChg>
      </pc:sldChg>
      <pc:sldChg chg="addSp delSp add del mod">
        <pc:chgData name="Antônio" userId="cf447a5d-d961-4b9e-ac81-bf66b74090ce" providerId="ADAL" clId="{F2FD4C8C-006B-4BB5-8A01-144F2D284244}" dt="2021-03-08T19:27:18.879" v="255"/>
        <pc:sldMkLst>
          <pc:docMk/>
          <pc:sldMk cId="2932125768" sldId="409"/>
        </pc:sldMkLst>
        <pc:picChg chg="add del">
          <ac:chgData name="Antônio" userId="cf447a5d-d961-4b9e-ac81-bf66b74090ce" providerId="ADAL" clId="{F2FD4C8C-006B-4BB5-8A01-144F2D284244}" dt="2021-03-08T19:27:16.887" v="254" actId="478"/>
          <ac:picMkLst>
            <pc:docMk/>
            <pc:sldMk cId="2932125768" sldId="409"/>
            <ac:picMk id="6" creationId="{3D8ABF59-8447-4EA6-B355-EC204D5E5A15}"/>
          </ac:picMkLst>
        </pc:picChg>
      </pc:sldChg>
      <pc:sldChg chg="delSp modSp add del mod">
        <pc:chgData name="Antônio" userId="cf447a5d-d961-4b9e-ac81-bf66b74090ce" providerId="ADAL" clId="{F2FD4C8C-006B-4BB5-8A01-144F2D284244}" dt="2021-03-08T19:22:38.267" v="249" actId="47"/>
        <pc:sldMkLst>
          <pc:docMk/>
          <pc:sldMk cId="4025275117" sldId="409"/>
        </pc:sldMkLst>
        <pc:picChg chg="del mod">
          <ac:chgData name="Antônio" userId="cf447a5d-d961-4b9e-ac81-bf66b74090ce" providerId="ADAL" clId="{F2FD4C8C-006B-4BB5-8A01-144F2D284244}" dt="2021-03-08T19:01:21.690" v="248" actId="478"/>
          <ac:picMkLst>
            <pc:docMk/>
            <pc:sldMk cId="4025275117" sldId="409"/>
            <ac:picMk id="6" creationId="{3D8ABF59-8447-4EA6-B355-EC204D5E5A15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09T14:36:01.015" v="435" actId="47"/>
        <pc:sldMkLst>
          <pc:docMk/>
          <pc:sldMk cId="1337175807" sldId="410"/>
        </pc:sldMkLst>
        <pc:grpChg chg="add mod">
          <ac:chgData name="Antônio" userId="cf447a5d-d961-4b9e-ac81-bf66b74090ce" providerId="ADAL" clId="{F2FD4C8C-006B-4BB5-8A01-144F2D284244}" dt="2021-03-08T19:29:58.907" v="278" actId="14100"/>
          <ac:grpSpMkLst>
            <pc:docMk/>
            <pc:sldMk cId="1337175807" sldId="410"/>
            <ac:grpSpMk id="10" creationId="{BD8D4445-7E68-486B-BBA6-9295F2CFD452}"/>
          </ac:grpSpMkLst>
        </pc:grpChg>
        <pc:picChg chg="del mod">
          <ac:chgData name="Antônio" userId="cf447a5d-d961-4b9e-ac81-bf66b74090ce" providerId="ADAL" clId="{F2FD4C8C-006B-4BB5-8A01-144F2D284244}" dt="2021-03-08T19:28:36.412" v="267" actId="478"/>
          <ac:picMkLst>
            <pc:docMk/>
            <pc:sldMk cId="1337175807" sldId="410"/>
            <ac:picMk id="4" creationId="{0C9D46EC-F2C3-453C-A4A9-022C5A9E8086}"/>
          </ac:picMkLst>
        </pc:picChg>
        <pc:picChg chg="add mod">
          <ac:chgData name="Antônio" userId="cf447a5d-d961-4b9e-ac81-bf66b74090ce" providerId="ADAL" clId="{F2FD4C8C-006B-4BB5-8A01-144F2D284244}" dt="2021-03-08T19:29:44.646" v="274" actId="164"/>
          <ac:picMkLst>
            <pc:docMk/>
            <pc:sldMk cId="1337175807" sldId="410"/>
            <ac:picMk id="6" creationId="{1C92E632-3A76-47FC-93A9-4ECD56500AC9}"/>
          </ac:picMkLst>
        </pc:picChg>
        <pc:picChg chg="add mod">
          <ac:chgData name="Antônio" userId="cf447a5d-d961-4b9e-ac81-bf66b74090ce" providerId="ADAL" clId="{F2FD4C8C-006B-4BB5-8A01-144F2D284244}" dt="2021-03-08T19:29:44.646" v="274" actId="164"/>
          <ac:picMkLst>
            <pc:docMk/>
            <pc:sldMk cId="1337175807" sldId="410"/>
            <ac:picMk id="9" creationId="{70E7CA9B-96C6-4EAB-84EF-583782DDCC70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09T14:36:09.960" v="436" actId="47"/>
        <pc:sldMkLst>
          <pc:docMk/>
          <pc:sldMk cId="1243837427" sldId="411"/>
        </pc:sldMkLst>
        <pc:grpChg chg="add mod">
          <ac:chgData name="Antônio" userId="cf447a5d-d961-4b9e-ac81-bf66b74090ce" providerId="ADAL" clId="{F2FD4C8C-006B-4BB5-8A01-144F2D284244}" dt="2021-03-08T19:43:11.590" v="346" actId="14100"/>
          <ac:grpSpMkLst>
            <pc:docMk/>
            <pc:sldMk cId="1243837427" sldId="411"/>
            <ac:grpSpMk id="9" creationId="{2B59F79D-B871-46F1-8995-0F69352683EE}"/>
          </ac:grpSpMkLst>
        </pc:grpChg>
        <pc:picChg chg="add mod">
          <ac:chgData name="Antônio" userId="cf447a5d-d961-4b9e-ac81-bf66b74090ce" providerId="ADAL" clId="{F2FD4C8C-006B-4BB5-8A01-144F2D284244}" dt="2021-03-08T19:42:50.672" v="345" actId="164"/>
          <ac:picMkLst>
            <pc:docMk/>
            <pc:sldMk cId="1243837427" sldId="411"/>
            <ac:picMk id="4" creationId="{D36F6447-4E35-4598-8F20-1DB8B0BC9C4E}"/>
          </ac:picMkLst>
        </pc:picChg>
        <pc:picChg chg="del">
          <ac:chgData name="Antônio" userId="cf447a5d-d961-4b9e-ac81-bf66b74090ce" providerId="ADAL" clId="{F2FD4C8C-006B-4BB5-8A01-144F2D284244}" dt="2021-03-08T19:36:35.615" v="340" actId="478"/>
          <ac:picMkLst>
            <pc:docMk/>
            <pc:sldMk cId="1243837427" sldId="411"/>
            <ac:picMk id="5" creationId="{16D952D2-3724-490D-A814-9D7CDF199FC3}"/>
          </ac:picMkLst>
        </pc:picChg>
        <pc:picChg chg="add mod">
          <ac:chgData name="Antônio" userId="cf447a5d-d961-4b9e-ac81-bf66b74090ce" providerId="ADAL" clId="{F2FD4C8C-006B-4BB5-8A01-144F2D284244}" dt="2021-03-08T19:42:50.672" v="345" actId="164"/>
          <ac:picMkLst>
            <pc:docMk/>
            <pc:sldMk cId="1243837427" sldId="411"/>
            <ac:picMk id="7" creationId="{CC831FEB-8A26-4D83-8FB5-CA7DC8C8B46C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09T14:36:11.080" v="437" actId="47"/>
        <pc:sldMkLst>
          <pc:docMk/>
          <pc:sldMk cId="3302329285" sldId="412"/>
        </pc:sldMkLst>
        <pc:grpChg chg="del">
          <ac:chgData name="Antônio" userId="cf447a5d-d961-4b9e-ac81-bf66b74090ce" providerId="ADAL" clId="{F2FD4C8C-006B-4BB5-8A01-144F2D284244}" dt="2021-03-08T19:43:19.604" v="348" actId="478"/>
          <ac:grpSpMkLst>
            <pc:docMk/>
            <pc:sldMk cId="3302329285" sldId="412"/>
            <ac:grpSpMk id="9" creationId="{2B59F79D-B871-46F1-8995-0F69352683EE}"/>
          </ac:grpSpMkLst>
        </pc:grpChg>
        <pc:picChg chg="add mod">
          <ac:chgData name="Antônio" userId="cf447a5d-d961-4b9e-ac81-bf66b74090ce" providerId="ADAL" clId="{F2FD4C8C-006B-4BB5-8A01-144F2D284244}" dt="2021-03-08T19:44:34.378" v="352" actId="14100"/>
          <ac:picMkLst>
            <pc:docMk/>
            <pc:sldMk cId="3302329285" sldId="412"/>
            <ac:picMk id="5" creationId="{1C2F971A-FE84-41EA-A802-4A0C96A0C837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09T14:36:21.560" v="438" actId="47"/>
        <pc:sldMkLst>
          <pc:docMk/>
          <pc:sldMk cId="2036649288" sldId="413"/>
        </pc:sldMkLst>
        <pc:picChg chg="add mod">
          <ac:chgData name="Antônio" userId="cf447a5d-d961-4b9e-ac81-bf66b74090ce" providerId="ADAL" clId="{F2FD4C8C-006B-4BB5-8A01-144F2D284244}" dt="2021-03-09T12:27:29.261" v="367" actId="1076"/>
          <ac:picMkLst>
            <pc:docMk/>
            <pc:sldMk cId="2036649288" sldId="413"/>
            <ac:picMk id="4" creationId="{FB80C4B3-419F-442C-A851-A445131E4F93}"/>
          </ac:picMkLst>
        </pc:picChg>
        <pc:picChg chg="del">
          <ac:chgData name="Antônio" userId="cf447a5d-d961-4b9e-ac81-bf66b74090ce" providerId="ADAL" clId="{F2FD4C8C-006B-4BB5-8A01-144F2D284244}" dt="2021-03-09T12:26:40.333" v="362" actId="478"/>
          <ac:picMkLst>
            <pc:docMk/>
            <pc:sldMk cId="2036649288" sldId="413"/>
            <ac:picMk id="5" creationId="{17EA7E00-D941-48E5-8E05-CEA3F3AB9C90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09T14:36:44.544" v="439" actId="47"/>
        <pc:sldMkLst>
          <pc:docMk/>
          <pc:sldMk cId="1092185932" sldId="414"/>
        </pc:sldMkLst>
        <pc:picChg chg="add mod">
          <ac:chgData name="Antônio" userId="cf447a5d-d961-4b9e-ac81-bf66b74090ce" providerId="ADAL" clId="{F2FD4C8C-006B-4BB5-8A01-144F2D284244}" dt="2021-03-09T12:38:44.612" v="405" actId="1076"/>
          <ac:picMkLst>
            <pc:docMk/>
            <pc:sldMk cId="1092185932" sldId="414"/>
            <ac:picMk id="4" creationId="{9B06585D-977D-4E4D-8CA2-92CCB6F47F85}"/>
          </ac:picMkLst>
        </pc:picChg>
        <pc:picChg chg="del">
          <ac:chgData name="Antônio" userId="cf447a5d-d961-4b9e-ac81-bf66b74090ce" providerId="ADAL" clId="{F2FD4C8C-006B-4BB5-8A01-144F2D284244}" dt="2021-03-09T12:37:48.541" v="401" actId="478"/>
          <ac:picMkLst>
            <pc:docMk/>
            <pc:sldMk cId="1092185932" sldId="414"/>
            <ac:picMk id="5" creationId="{F5D71EE5-6CB6-43E6-B974-B1E8F7BD2DBA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10T19:11:13.809" v="933" actId="47"/>
        <pc:sldMkLst>
          <pc:docMk/>
          <pc:sldMk cId="2221624298" sldId="415"/>
        </pc:sldMkLst>
        <pc:picChg chg="del">
          <ac:chgData name="Antônio" userId="cf447a5d-d961-4b9e-ac81-bf66b74090ce" providerId="ADAL" clId="{F2FD4C8C-006B-4BB5-8A01-144F2D284244}" dt="2021-03-09T12:38:51.423" v="407" actId="478"/>
          <ac:picMkLst>
            <pc:docMk/>
            <pc:sldMk cId="2221624298" sldId="415"/>
            <ac:picMk id="4" creationId="{9B06585D-977D-4E4D-8CA2-92CCB6F47F85}"/>
          </ac:picMkLst>
        </pc:picChg>
        <pc:picChg chg="add mod">
          <ac:chgData name="Antônio" userId="cf447a5d-d961-4b9e-ac81-bf66b74090ce" providerId="ADAL" clId="{F2FD4C8C-006B-4BB5-8A01-144F2D284244}" dt="2021-03-09T12:39:17.282" v="410" actId="14100"/>
          <ac:picMkLst>
            <pc:docMk/>
            <pc:sldMk cId="2221624298" sldId="415"/>
            <ac:picMk id="5" creationId="{8A0BF622-57AF-49F8-A1AB-0383E7BA3C4D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09T14:35:33.464" v="433" actId="47"/>
        <pc:sldMkLst>
          <pc:docMk/>
          <pc:sldMk cId="939577703" sldId="416"/>
        </pc:sldMkLst>
        <pc:picChg chg="add mod">
          <ac:chgData name="Antônio" userId="cf447a5d-d961-4b9e-ac81-bf66b74090ce" providerId="ADAL" clId="{F2FD4C8C-006B-4BB5-8A01-144F2D284244}" dt="2021-03-09T12:40:00.774" v="415" actId="14100"/>
          <ac:picMkLst>
            <pc:docMk/>
            <pc:sldMk cId="939577703" sldId="416"/>
            <ac:picMk id="4" creationId="{0FCF8ECF-F763-4A39-AD2D-BD34BBCEC049}"/>
          </ac:picMkLst>
        </pc:picChg>
        <pc:picChg chg="del">
          <ac:chgData name="Antônio" userId="cf447a5d-d961-4b9e-ac81-bf66b74090ce" providerId="ADAL" clId="{F2FD4C8C-006B-4BB5-8A01-144F2D284244}" dt="2021-03-09T12:39:24.718" v="412" actId="478"/>
          <ac:picMkLst>
            <pc:docMk/>
            <pc:sldMk cId="939577703" sldId="416"/>
            <ac:picMk id="5" creationId="{8A0BF622-57AF-49F8-A1AB-0383E7BA3C4D}"/>
          </ac:picMkLst>
        </pc:picChg>
      </pc:sldChg>
      <pc:sldChg chg="addSp delSp modSp add mod">
        <pc:chgData name="Antônio" userId="cf447a5d-d961-4b9e-ac81-bf66b74090ce" providerId="ADAL" clId="{F2FD4C8C-006B-4BB5-8A01-144F2D284244}" dt="2021-03-10T19:13:01.240" v="940" actId="20577"/>
        <pc:sldMkLst>
          <pc:docMk/>
          <pc:sldMk cId="3307711829" sldId="416"/>
        </pc:sldMkLst>
        <pc:spChg chg="mod">
          <ac:chgData name="Antônio" userId="cf447a5d-d961-4b9e-ac81-bf66b74090ce" providerId="ADAL" clId="{F2FD4C8C-006B-4BB5-8A01-144F2D284244}" dt="2021-03-10T19:13:01.240" v="940" actId="20577"/>
          <ac:spMkLst>
            <pc:docMk/>
            <pc:sldMk cId="3307711829" sldId="416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09T14:49:25.479" v="490" actId="14100"/>
          <ac:picMkLst>
            <pc:docMk/>
            <pc:sldMk cId="3307711829" sldId="416"/>
            <ac:picMk id="4" creationId="{FD8F0435-8D1A-45ED-B1AE-C6B492F2A966}"/>
          </ac:picMkLst>
        </pc:picChg>
        <pc:picChg chg="del">
          <ac:chgData name="Antônio" userId="cf447a5d-d961-4b9e-ac81-bf66b74090ce" providerId="ADAL" clId="{F2FD4C8C-006B-4BB5-8A01-144F2D284244}" dt="2021-03-09T14:48:23.396" v="441" actId="478"/>
          <ac:picMkLst>
            <pc:docMk/>
            <pc:sldMk cId="3307711829" sldId="416"/>
            <ac:picMk id="5" creationId="{7C05BD70-ED02-44F9-A850-7778DFE06367}"/>
          </ac:picMkLst>
        </pc:picChg>
      </pc:sldChg>
      <pc:sldChg chg="modSp add modAnim">
        <pc:chgData name="Antônio" userId="cf447a5d-d961-4b9e-ac81-bf66b74090ce" providerId="ADAL" clId="{F2FD4C8C-006B-4BB5-8A01-144F2D284244}" dt="2021-03-10T19:13:05.448" v="942" actId="20577"/>
        <pc:sldMkLst>
          <pc:docMk/>
          <pc:sldMk cId="1868213178" sldId="417"/>
        </pc:sldMkLst>
        <pc:spChg chg="mod">
          <ac:chgData name="Antônio" userId="cf447a5d-d961-4b9e-ac81-bf66b74090ce" providerId="ADAL" clId="{F2FD4C8C-006B-4BB5-8A01-144F2D284244}" dt="2021-03-10T19:13:05.448" v="942" actId="20577"/>
          <ac:spMkLst>
            <pc:docMk/>
            <pc:sldMk cId="1868213178" sldId="417"/>
            <ac:spMk id="8" creationId="{078FFF8D-4618-4BE9-BDE7-213380F0E222}"/>
          </ac:spMkLst>
        </pc:spChg>
        <pc:spChg chg="mod">
          <ac:chgData name="Antônio" userId="cf447a5d-d961-4b9e-ac81-bf66b74090ce" providerId="ADAL" clId="{F2FD4C8C-006B-4BB5-8A01-144F2D284244}" dt="2021-03-09T14:49:49.452" v="493" actId="6549"/>
          <ac:spMkLst>
            <pc:docMk/>
            <pc:sldMk cId="1868213178" sldId="417"/>
            <ac:spMk id="9" creationId="{2D18983B-BA3A-4346-A096-F78EBC1E197A}"/>
          </ac:spMkLst>
        </pc:spChg>
      </pc:sldChg>
      <pc:sldChg chg="addSp delSp modSp add del mod">
        <pc:chgData name="Antônio" userId="cf447a5d-d961-4b9e-ac81-bf66b74090ce" providerId="ADAL" clId="{F2FD4C8C-006B-4BB5-8A01-144F2D284244}" dt="2021-03-09T14:35:28.564" v="432" actId="47"/>
        <pc:sldMkLst>
          <pc:docMk/>
          <pc:sldMk cId="3987343617" sldId="417"/>
        </pc:sldMkLst>
        <pc:picChg chg="del">
          <ac:chgData name="Antônio" userId="cf447a5d-d961-4b9e-ac81-bf66b74090ce" providerId="ADAL" clId="{F2FD4C8C-006B-4BB5-8A01-144F2D284244}" dt="2021-03-09T12:40:07.246" v="417" actId="478"/>
          <ac:picMkLst>
            <pc:docMk/>
            <pc:sldMk cId="3987343617" sldId="417"/>
            <ac:picMk id="4" creationId="{0FCF8ECF-F763-4A39-AD2D-BD34BBCEC049}"/>
          </ac:picMkLst>
        </pc:picChg>
        <pc:picChg chg="add mod">
          <ac:chgData name="Antônio" userId="cf447a5d-d961-4b9e-ac81-bf66b74090ce" providerId="ADAL" clId="{F2FD4C8C-006B-4BB5-8A01-144F2D284244}" dt="2021-03-09T12:40:48.987" v="420" actId="14100"/>
          <ac:picMkLst>
            <pc:docMk/>
            <pc:sldMk cId="3987343617" sldId="417"/>
            <ac:picMk id="5" creationId="{F03EAB5B-20FA-4E45-BB02-9CA3D8052892}"/>
          </ac:picMkLst>
        </pc:picChg>
      </pc:sldChg>
      <pc:sldChg chg="addSp delSp modSp add mod">
        <pc:chgData name="Antônio" userId="cf447a5d-d961-4b9e-ac81-bf66b74090ce" providerId="ADAL" clId="{F2FD4C8C-006B-4BB5-8A01-144F2D284244}" dt="2021-03-09T14:56:40.909" v="504" actId="14100"/>
        <pc:sldMkLst>
          <pc:docMk/>
          <pc:sldMk cId="2087633587" sldId="418"/>
        </pc:sldMkLst>
        <pc:picChg chg="add mod">
          <ac:chgData name="Antônio" userId="cf447a5d-d961-4b9e-ac81-bf66b74090ce" providerId="ADAL" clId="{F2FD4C8C-006B-4BB5-8A01-144F2D284244}" dt="2021-03-09T14:56:40.909" v="504" actId="14100"/>
          <ac:picMkLst>
            <pc:docMk/>
            <pc:sldMk cId="2087633587" sldId="418"/>
            <ac:picMk id="4" creationId="{59FDD9B4-F4CE-4EEE-8210-5D18D7CA0F26}"/>
          </ac:picMkLst>
        </pc:picChg>
        <pc:picChg chg="del mod">
          <ac:chgData name="Antônio" userId="cf447a5d-d961-4b9e-ac81-bf66b74090ce" providerId="ADAL" clId="{F2FD4C8C-006B-4BB5-8A01-144F2D284244}" dt="2021-03-09T14:56:24.503" v="501" actId="478"/>
          <ac:picMkLst>
            <pc:docMk/>
            <pc:sldMk cId="2087633587" sldId="418"/>
            <ac:picMk id="5" creationId="{8A0BF622-57AF-49F8-A1AB-0383E7BA3C4D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09T14:35:25.156" v="431" actId="47"/>
        <pc:sldMkLst>
          <pc:docMk/>
          <pc:sldMk cId="3604821881" sldId="418"/>
        </pc:sldMkLst>
        <pc:picChg chg="add mod">
          <ac:chgData name="Antônio" userId="cf447a5d-d961-4b9e-ac81-bf66b74090ce" providerId="ADAL" clId="{F2FD4C8C-006B-4BB5-8A01-144F2D284244}" dt="2021-03-09T12:41:22.147" v="425" actId="14100"/>
          <ac:picMkLst>
            <pc:docMk/>
            <pc:sldMk cId="3604821881" sldId="418"/>
            <ac:picMk id="4" creationId="{F0E660A0-8131-4688-87D2-752C3B4C7F1E}"/>
          </ac:picMkLst>
        </pc:picChg>
        <pc:picChg chg="del">
          <ac:chgData name="Antônio" userId="cf447a5d-d961-4b9e-ac81-bf66b74090ce" providerId="ADAL" clId="{F2FD4C8C-006B-4BB5-8A01-144F2D284244}" dt="2021-03-09T12:41:00.468" v="422" actId="478"/>
          <ac:picMkLst>
            <pc:docMk/>
            <pc:sldMk cId="3604821881" sldId="418"/>
            <ac:picMk id="5" creationId="{F03EAB5B-20FA-4E45-BB02-9CA3D8052892}"/>
          </ac:picMkLst>
        </pc:picChg>
      </pc:sldChg>
      <pc:sldChg chg="add">
        <pc:chgData name="Antônio" userId="cf447a5d-d961-4b9e-ac81-bf66b74090ce" providerId="ADAL" clId="{F2FD4C8C-006B-4BB5-8A01-144F2D284244}" dt="2021-03-09T14:56:18.500" v="499"/>
        <pc:sldMkLst>
          <pc:docMk/>
          <pc:sldMk cId="2029070688" sldId="419"/>
        </pc:sldMkLst>
      </pc:sldChg>
      <pc:sldChg chg="addSp delSp modSp add mod">
        <pc:chgData name="Antônio" userId="cf447a5d-d961-4b9e-ac81-bf66b74090ce" providerId="ADAL" clId="{F2FD4C8C-006B-4BB5-8A01-144F2D284244}" dt="2021-03-09T19:41:16.005" v="531" actId="14100"/>
        <pc:sldMkLst>
          <pc:docMk/>
          <pc:sldMk cId="2824229766" sldId="420"/>
        </pc:sldMkLst>
        <pc:spChg chg="mod">
          <ac:chgData name="Antônio" userId="cf447a5d-d961-4b9e-ac81-bf66b74090ce" providerId="ADAL" clId="{F2FD4C8C-006B-4BB5-8A01-144F2D284244}" dt="2021-03-09T19:40:27.947" v="525" actId="20577"/>
          <ac:spMkLst>
            <pc:docMk/>
            <pc:sldMk cId="2824229766" sldId="420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09T19:40:37.090" v="528" actId="478"/>
          <ac:picMkLst>
            <pc:docMk/>
            <pc:sldMk cId="2824229766" sldId="420"/>
            <ac:picMk id="4" creationId="{FD8F0435-8D1A-45ED-B1AE-C6B492F2A966}"/>
          </ac:picMkLst>
        </pc:picChg>
        <pc:picChg chg="add mod">
          <ac:chgData name="Antônio" userId="cf447a5d-d961-4b9e-ac81-bf66b74090ce" providerId="ADAL" clId="{F2FD4C8C-006B-4BB5-8A01-144F2D284244}" dt="2021-03-09T19:41:16.005" v="531" actId="14100"/>
          <ac:picMkLst>
            <pc:docMk/>
            <pc:sldMk cId="2824229766" sldId="420"/>
            <ac:picMk id="5" creationId="{A07FC41E-9E9F-4921-BD30-50D4C6DE75F4}"/>
          </ac:picMkLst>
        </pc:picChg>
      </pc:sldChg>
      <pc:sldChg chg="modSp add modAnim">
        <pc:chgData name="Antônio" userId="cf447a5d-d961-4b9e-ac81-bf66b74090ce" providerId="ADAL" clId="{F2FD4C8C-006B-4BB5-8A01-144F2D284244}" dt="2021-03-09T19:41:57.027" v="536" actId="20577"/>
        <pc:sldMkLst>
          <pc:docMk/>
          <pc:sldMk cId="1833565469" sldId="421"/>
        </pc:sldMkLst>
        <pc:spChg chg="mod">
          <ac:chgData name="Antônio" userId="cf447a5d-d961-4b9e-ac81-bf66b74090ce" providerId="ADAL" clId="{F2FD4C8C-006B-4BB5-8A01-144F2D284244}" dt="2021-03-09T19:40:34.180" v="527" actId="20577"/>
          <ac:spMkLst>
            <pc:docMk/>
            <pc:sldMk cId="1833565469" sldId="421"/>
            <ac:spMk id="8" creationId="{078FFF8D-4618-4BE9-BDE7-213380F0E222}"/>
          </ac:spMkLst>
        </pc:spChg>
        <pc:spChg chg="mod">
          <ac:chgData name="Antônio" userId="cf447a5d-d961-4b9e-ac81-bf66b74090ce" providerId="ADAL" clId="{F2FD4C8C-006B-4BB5-8A01-144F2D284244}" dt="2021-03-09T19:41:57.027" v="536" actId="20577"/>
          <ac:spMkLst>
            <pc:docMk/>
            <pc:sldMk cId="1833565469" sldId="421"/>
            <ac:spMk id="9" creationId="{2D18983B-BA3A-4346-A096-F78EBC1E197A}"/>
          </ac:spMkLst>
        </pc:spChg>
      </pc:sldChg>
      <pc:sldChg chg="addSp delSp modSp add mod">
        <pc:chgData name="Antônio" userId="cf447a5d-d961-4b9e-ac81-bf66b74090ce" providerId="ADAL" clId="{F2FD4C8C-006B-4BB5-8A01-144F2D284244}" dt="2021-03-09T19:43:02.703" v="541" actId="14100"/>
        <pc:sldMkLst>
          <pc:docMk/>
          <pc:sldMk cId="3067780927" sldId="422"/>
        </pc:sldMkLst>
        <pc:picChg chg="add mod">
          <ac:chgData name="Antônio" userId="cf447a5d-d961-4b9e-ac81-bf66b74090ce" providerId="ADAL" clId="{F2FD4C8C-006B-4BB5-8A01-144F2D284244}" dt="2021-03-09T19:43:02.703" v="541" actId="14100"/>
          <ac:picMkLst>
            <pc:docMk/>
            <pc:sldMk cId="3067780927" sldId="422"/>
            <ac:picMk id="4" creationId="{DDAF5953-AF8E-44A3-8425-9684BA49FDE4}"/>
          </ac:picMkLst>
        </pc:picChg>
        <pc:picChg chg="del">
          <ac:chgData name="Antônio" userId="cf447a5d-d961-4b9e-ac81-bf66b74090ce" providerId="ADAL" clId="{F2FD4C8C-006B-4BB5-8A01-144F2D284244}" dt="2021-03-09T19:42:44.898" v="538" actId="478"/>
          <ac:picMkLst>
            <pc:docMk/>
            <pc:sldMk cId="3067780927" sldId="422"/>
            <ac:picMk id="5" creationId="{2ABF6F0B-08A3-4A92-90B8-E09F9E216E1D}"/>
          </ac:picMkLst>
        </pc:picChg>
      </pc:sldChg>
      <pc:sldChg chg="add">
        <pc:chgData name="Antônio" userId="cf447a5d-d961-4b9e-ac81-bf66b74090ce" providerId="ADAL" clId="{F2FD4C8C-006B-4BB5-8A01-144F2D284244}" dt="2021-03-09T19:42:41.464" v="537"/>
        <pc:sldMkLst>
          <pc:docMk/>
          <pc:sldMk cId="3296112324" sldId="423"/>
        </pc:sldMkLst>
      </pc:sldChg>
      <pc:sldChg chg="modSp add">
        <pc:chgData name="Antônio" userId="cf447a5d-d961-4b9e-ac81-bf66b74090ce" providerId="ADAL" clId="{F2FD4C8C-006B-4BB5-8A01-144F2D284244}" dt="2021-03-10T13:43:52.343" v="626" actId="20577"/>
        <pc:sldMkLst>
          <pc:docMk/>
          <pc:sldMk cId="527364229" sldId="424"/>
        </pc:sldMkLst>
        <pc:spChg chg="mod">
          <ac:chgData name="Antônio" userId="cf447a5d-d961-4b9e-ac81-bf66b74090ce" providerId="ADAL" clId="{F2FD4C8C-006B-4BB5-8A01-144F2D284244}" dt="2021-03-10T13:43:52.343" v="626" actId="20577"/>
          <ac:spMkLst>
            <pc:docMk/>
            <pc:sldMk cId="527364229" sldId="424"/>
            <ac:spMk id="7" creationId="{9A60969D-77FE-4094-96A9-36922427FF20}"/>
          </ac:spMkLst>
        </pc:spChg>
      </pc:sldChg>
      <pc:sldChg chg="addSp delSp modSp add mod">
        <pc:chgData name="Antônio" userId="cf447a5d-d961-4b9e-ac81-bf66b74090ce" providerId="ADAL" clId="{F2FD4C8C-006B-4BB5-8A01-144F2D284244}" dt="2021-03-10T13:44:57.266" v="631" actId="14100"/>
        <pc:sldMkLst>
          <pc:docMk/>
          <pc:sldMk cId="933137505" sldId="425"/>
        </pc:sldMkLst>
        <pc:picChg chg="del">
          <ac:chgData name="Antônio" userId="cf447a5d-d961-4b9e-ac81-bf66b74090ce" providerId="ADAL" clId="{F2FD4C8C-006B-4BB5-8A01-144F2D284244}" dt="2021-03-10T13:44:24.842" v="628" actId="478"/>
          <ac:picMkLst>
            <pc:docMk/>
            <pc:sldMk cId="933137505" sldId="425"/>
            <ac:picMk id="4" creationId="{8AE4633F-4EDA-42C3-A881-C9897C7A751D}"/>
          </ac:picMkLst>
        </pc:picChg>
        <pc:picChg chg="add mod">
          <ac:chgData name="Antônio" userId="cf447a5d-d961-4b9e-ac81-bf66b74090ce" providerId="ADAL" clId="{F2FD4C8C-006B-4BB5-8A01-144F2D284244}" dt="2021-03-10T13:44:57.266" v="631" actId="14100"/>
          <ac:picMkLst>
            <pc:docMk/>
            <pc:sldMk cId="933137505" sldId="425"/>
            <ac:picMk id="6" creationId="{F469D76B-49AB-4520-B493-A066EB4844D7}"/>
          </ac:picMkLst>
        </pc:picChg>
      </pc:sldChg>
      <pc:sldChg chg="add">
        <pc:chgData name="Antônio" userId="cf447a5d-d961-4b9e-ac81-bf66b74090ce" providerId="ADAL" clId="{F2FD4C8C-006B-4BB5-8A01-144F2D284244}" dt="2021-03-10T13:44:16.677" v="627"/>
        <pc:sldMkLst>
          <pc:docMk/>
          <pc:sldMk cId="1789397197" sldId="426"/>
        </pc:sldMkLst>
      </pc:sldChg>
      <pc:sldChg chg="addSp delSp modSp add mod">
        <pc:chgData name="Antônio" userId="cf447a5d-d961-4b9e-ac81-bf66b74090ce" providerId="ADAL" clId="{F2FD4C8C-006B-4BB5-8A01-144F2D284244}" dt="2021-03-10T13:47:20.345" v="655" actId="14100"/>
        <pc:sldMkLst>
          <pc:docMk/>
          <pc:sldMk cId="3765022333" sldId="427"/>
        </pc:sldMkLst>
        <pc:spChg chg="mod">
          <ac:chgData name="Antônio" userId="cf447a5d-d961-4b9e-ac81-bf66b74090ce" providerId="ADAL" clId="{F2FD4C8C-006B-4BB5-8A01-144F2D284244}" dt="2021-03-10T13:46:25.695" v="649" actId="20577"/>
          <ac:spMkLst>
            <pc:docMk/>
            <pc:sldMk cId="3765022333" sldId="427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10T13:47:12.879" v="652" actId="478"/>
          <ac:picMkLst>
            <pc:docMk/>
            <pc:sldMk cId="3765022333" sldId="427"/>
            <ac:picMk id="5" creationId="{2C42F0B5-43AB-4A76-81B9-28E7723DFE04}"/>
          </ac:picMkLst>
        </pc:picChg>
        <pc:picChg chg="add mod">
          <ac:chgData name="Antônio" userId="cf447a5d-d961-4b9e-ac81-bf66b74090ce" providerId="ADAL" clId="{F2FD4C8C-006B-4BB5-8A01-144F2D284244}" dt="2021-03-10T13:47:20.345" v="655" actId="14100"/>
          <ac:picMkLst>
            <pc:docMk/>
            <pc:sldMk cId="3765022333" sldId="427"/>
            <ac:picMk id="6" creationId="{5CA50CE8-3057-4B7A-A27D-94BF843C645D}"/>
          </ac:picMkLst>
        </pc:picChg>
      </pc:sldChg>
      <pc:sldChg chg="modSp add">
        <pc:chgData name="Antônio" userId="cf447a5d-d961-4b9e-ac81-bf66b74090ce" providerId="ADAL" clId="{F2FD4C8C-006B-4BB5-8A01-144F2D284244}" dt="2021-03-10T13:46:31.756" v="651" actId="20577"/>
        <pc:sldMkLst>
          <pc:docMk/>
          <pc:sldMk cId="32458021" sldId="428"/>
        </pc:sldMkLst>
        <pc:spChg chg="mod">
          <ac:chgData name="Antônio" userId="cf447a5d-d961-4b9e-ac81-bf66b74090ce" providerId="ADAL" clId="{F2FD4C8C-006B-4BB5-8A01-144F2D284244}" dt="2021-03-10T13:46:31.756" v="651" actId="20577"/>
          <ac:spMkLst>
            <pc:docMk/>
            <pc:sldMk cId="32458021" sldId="428"/>
            <ac:spMk id="8" creationId="{078FFF8D-4618-4BE9-BDE7-213380F0E222}"/>
          </ac:spMkLst>
        </pc:spChg>
      </pc:sldChg>
      <pc:sldChg chg="delSp modSp add del mod">
        <pc:chgData name="Antônio" userId="cf447a5d-d961-4b9e-ac81-bf66b74090ce" providerId="ADAL" clId="{F2FD4C8C-006B-4BB5-8A01-144F2D284244}" dt="2021-03-10T13:51:03.733" v="684" actId="47"/>
        <pc:sldMkLst>
          <pc:docMk/>
          <pc:sldMk cId="1514581362" sldId="429"/>
        </pc:sldMkLst>
        <pc:spChg chg="mod">
          <ac:chgData name="Antônio" userId="cf447a5d-d961-4b9e-ac81-bf66b74090ce" providerId="ADAL" clId="{F2FD4C8C-006B-4BB5-8A01-144F2D284244}" dt="2021-03-10T13:47:31.469" v="657" actId="20577"/>
          <ac:spMkLst>
            <pc:docMk/>
            <pc:sldMk cId="1514581362" sldId="429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10T13:47:52.815" v="660" actId="478"/>
          <ac:picMkLst>
            <pc:docMk/>
            <pc:sldMk cId="1514581362" sldId="429"/>
            <ac:picMk id="5" creationId="{92B62C43-D6E2-48FE-B683-326562CD2649}"/>
          </ac:picMkLst>
        </pc:picChg>
      </pc:sldChg>
      <pc:sldChg chg="modSp add del">
        <pc:chgData name="Antônio" userId="cf447a5d-d961-4b9e-ac81-bf66b74090ce" providerId="ADAL" clId="{F2FD4C8C-006B-4BB5-8A01-144F2D284244}" dt="2021-03-10T13:51:05.753" v="685" actId="47"/>
        <pc:sldMkLst>
          <pc:docMk/>
          <pc:sldMk cId="56409414" sldId="430"/>
        </pc:sldMkLst>
        <pc:spChg chg="mod">
          <ac:chgData name="Antônio" userId="cf447a5d-d961-4b9e-ac81-bf66b74090ce" providerId="ADAL" clId="{F2FD4C8C-006B-4BB5-8A01-144F2D284244}" dt="2021-03-10T13:47:36.613" v="659" actId="20577"/>
          <ac:spMkLst>
            <pc:docMk/>
            <pc:sldMk cId="56409414" sldId="430"/>
            <ac:spMk id="8" creationId="{078FFF8D-4618-4BE9-BDE7-213380F0E222}"/>
          </ac:spMkLst>
        </pc:spChg>
      </pc:sldChg>
      <pc:sldChg chg="delSp modSp add del mod">
        <pc:chgData name="Antônio" userId="cf447a5d-d961-4b9e-ac81-bf66b74090ce" providerId="ADAL" clId="{F2FD4C8C-006B-4BB5-8A01-144F2D284244}" dt="2021-03-10T13:50:53.049" v="681" actId="47"/>
        <pc:sldMkLst>
          <pc:docMk/>
          <pc:sldMk cId="486140922" sldId="431"/>
        </pc:sldMkLst>
        <pc:spChg chg="mod">
          <ac:chgData name="Antônio" userId="cf447a5d-d961-4b9e-ac81-bf66b74090ce" providerId="ADAL" clId="{F2FD4C8C-006B-4BB5-8A01-144F2D284244}" dt="2021-03-10T13:47:58.020" v="662" actId="20577"/>
          <ac:spMkLst>
            <pc:docMk/>
            <pc:sldMk cId="486140922" sldId="431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10T13:47:59.791" v="663" actId="478"/>
          <ac:picMkLst>
            <pc:docMk/>
            <pc:sldMk cId="486140922" sldId="431"/>
            <ac:picMk id="5" creationId="{8EBFF1C1-D73F-4530-819C-B79E81A4D884}"/>
          </ac:picMkLst>
        </pc:picChg>
      </pc:sldChg>
      <pc:sldChg chg="modSp add del modAnim">
        <pc:chgData name="Antônio" userId="cf447a5d-d961-4b9e-ac81-bf66b74090ce" providerId="ADAL" clId="{F2FD4C8C-006B-4BB5-8A01-144F2D284244}" dt="2021-03-10T13:50:50.810" v="680" actId="47"/>
        <pc:sldMkLst>
          <pc:docMk/>
          <pc:sldMk cId="3994432608" sldId="432"/>
        </pc:sldMkLst>
        <pc:spChg chg="mod">
          <ac:chgData name="Antônio" userId="cf447a5d-d961-4b9e-ac81-bf66b74090ce" providerId="ADAL" clId="{F2FD4C8C-006B-4BB5-8A01-144F2D284244}" dt="2021-03-10T13:48:32.916" v="667" actId="20577"/>
          <ac:spMkLst>
            <pc:docMk/>
            <pc:sldMk cId="3994432608" sldId="432"/>
            <ac:spMk id="8" creationId="{078FFF8D-4618-4BE9-BDE7-213380F0E222}"/>
          </ac:spMkLst>
        </pc:spChg>
        <pc:spChg chg="mod">
          <ac:chgData name="Antônio" userId="cf447a5d-d961-4b9e-ac81-bf66b74090ce" providerId="ADAL" clId="{F2FD4C8C-006B-4BB5-8A01-144F2D284244}" dt="2021-03-10T13:48:36.939" v="668" actId="6549"/>
          <ac:spMkLst>
            <pc:docMk/>
            <pc:sldMk cId="3994432608" sldId="432"/>
            <ac:spMk id="9" creationId="{2D18983B-BA3A-4346-A096-F78EBC1E197A}"/>
          </ac:spMkLst>
        </pc:spChg>
      </pc:sldChg>
      <pc:sldChg chg="addSp delSp modSp add mod">
        <pc:chgData name="Antônio" userId="cf447a5d-d961-4b9e-ac81-bf66b74090ce" providerId="ADAL" clId="{F2FD4C8C-006B-4BB5-8A01-144F2D284244}" dt="2021-03-10T13:51:08.596" v="687" actId="20577"/>
        <pc:sldMkLst>
          <pc:docMk/>
          <pc:sldMk cId="3312441648" sldId="433"/>
        </pc:sldMkLst>
        <pc:spChg chg="mod">
          <ac:chgData name="Antônio" userId="cf447a5d-d961-4b9e-ac81-bf66b74090ce" providerId="ADAL" clId="{F2FD4C8C-006B-4BB5-8A01-144F2D284244}" dt="2021-03-10T13:51:08.596" v="687" actId="20577"/>
          <ac:spMkLst>
            <pc:docMk/>
            <pc:sldMk cId="3312441648" sldId="433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10T13:48:55.806" v="671" actId="478"/>
          <ac:picMkLst>
            <pc:docMk/>
            <pc:sldMk cId="3312441648" sldId="433"/>
            <ac:picMk id="5" creationId="{00665EA2-29EC-464D-94D4-2D10EE734553}"/>
          </ac:picMkLst>
        </pc:picChg>
        <pc:picChg chg="add mod">
          <ac:chgData name="Antônio" userId="cf447a5d-d961-4b9e-ac81-bf66b74090ce" providerId="ADAL" clId="{F2FD4C8C-006B-4BB5-8A01-144F2D284244}" dt="2021-03-10T13:49:53.146" v="674" actId="14100"/>
          <ac:picMkLst>
            <pc:docMk/>
            <pc:sldMk cId="3312441648" sldId="433"/>
            <ac:picMk id="6" creationId="{54DB3462-C5D1-4F4F-A5F8-AF0444F779FD}"/>
          </ac:picMkLst>
        </pc:picChg>
      </pc:sldChg>
      <pc:sldChg chg="addSp delSp modSp add mod">
        <pc:chgData name="Antônio" userId="cf447a5d-d961-4b9e-ac81-bf66b74090ce" providerId="ADAL" clId="{F2FD4C8C-006B-4BB5-8A01-144F2D284244}" dt="2021-03-10T13:45:57.280" v="637" actId="14100"/>
        <pc:sldMkLst>
          <pc:docMk/>
          <pc:sldMk cId="3372487522" sldId="434"/>
        </pc:sldMkLst>
        <pc:picChg chg="del">
          <ac:chgData name="Antônio" userId="cf447a5d-d961-4b9e-ac81-bf66b74090ce" providerId="ADAL" clId="{F2FD4C8C-006B-4BB5-8A01-144F2D284244}" dt="2021-03-10T13:45:29.538" v="633" actId="478"/>
          <ac:picMkLst>
            <pc:docMk/>
            <pc:sldMk cId="3372487522" sldId="434"/>
            <ac:picMk id="4" creationId="{578B15B6-5577-4949-AB43-0C5C0DF26F0C}"/>
          </ac:picMkLst>
        </pc:picChg>
        <pc:picChg chg="add mod">
          <ac:chgData name="Antônio" userId="cf447a5d-d961-4b9e-ac81-bf66b74090ce" providerId="ADAL" clId="{F2FD4C8C-006B-4BB5-8A01-144F2D284244}" dt="2021-03-10T13:45:57.280" v="637" actId="14100"/>
          <ac:picMkLst>
            <pc:docMk/>
            <pc:sldMk cId="3372487522" sldId="434"/>
            <ac:picMk id="5" creationId="{B4183EF9-2A41-4A23-BFA8-D4BB6A1D4740}"/>
          </ac:picMkLst>
        </pc:picChg>
      </pc:sldChg>
      <pc:sldChg chg="modSp add modAnim">
        <pc:chgData name="Antônio" userId="cf447a5d-d961-4b9e-ac81-bf66b74090ce" providerId="ADAL" clId="{F2FD4C8C-006B-4BB5-8A01-144F2D284244}" dt="2021-03-10T13:46:15.808" v="647" actId="20577"/>
        <pc:sldMkLst>
          <pc:docMk/>
          <pc:sldMk cId="1747531591" sldId="435"/>
        </pc:sldMkLst>
        <pc:spChg chg="mod">
          <ac:chgData name="Antônio" userId="cf447a5d-d961-4b9e-ac81-bf66b74090ce" providerId="ADAL" clId="{F2FD4C8C-006B-4BB5-8A01-144F2D284244}" dt="2021-03-10T13:46:15.808" v="647" actId="20577"/>
          <ac:spMkLst>
            <pc:docMk/>
            <pc:sldMk cId="1747531591" sldId="435"/>
            <ac:spMk id="9" creationId="{2D18983B-BA3A-4346-A096-F78EBC1E197A}"/>
          </ac:spMkLst>
        </pc:spChg>
      </pc:sldChg>
      <pc:sldChg chg="modSp add">
        <pc:chgData name="Antônio" userId="cf447a5d-d961-4b9e-ac81-bf66b74090ce" providerId="ADAL" clId="{F2FD4C8C-006B-4BB5-8A01-144F2D284244}" dt="2021-03-10T14:31:18.130" v="716" actId="20577"/>
        <pc:sldMkLst>
          <pc:docMk/>
          <pc:sldMk cId="653436884" sldId="436"/>
        </pc:sldMkLst>
        <pc:spChg chg="mod">
          <ac:chgData name="Antônio" userId="cf447a5d-d961-4b9e-ac81-bf66b74090ce" providerId="ADAL" clId="{F2FD4C8C-006B-4BB5-8A01-144F2D284244}" dt="2021-03-10T14:31:18.130" v="716" actId="20577"/>
          <ac:spMkLst>
            <pc:docMk/>
            <pc:sldMk cId="653436884" sldId="436"/>
            <ac:spMk id="7" creationId="{9A60969D-77FE-4094-96A9-36922427FF20}"/>
          </ac:spMkLst>
        </pc:spChg>
      </pc:sldChg>
      <pc:sldChg chg="addSp delSp modSp add mod">
        <pc:chgData name="Antônio" userId="cf447a5d-d961-4b9e-ac81-bf66b74090ce" providerId="ADAL" clId="{F2FD4C8C-006B-4BB5-8A01-144F2D284244}" dt="2021-03-10T13:58:46.492" v="691" actId="14100"/>
        <pc:sldMkLst>
          <pc:docMk/>
          <pc:sldMk cId="4292064885" sldId="437"/>
        </pc:sldMkLst>
        <pc:picChg chg="add mod">
          <ac:chgData name="Antônio" userId="cf447a5d-d961-4b9e-ac81-bf66b74090ce" providerId="ADAL" clId="{F2FD4C8C-006B-4BB5-8A01-144F2D284244}" dt="2021-03-10T13:58:46.492" v="691" actId="14100"/>
          <ac:picMkLst>
            <pc:docMk/>
            <pc:sldMk cId="4292064885" sldId="437"/>
            <ac:picMk id="4" creationId="{F637BFCE-4BE3-45F1-9BBE-D7F08E2C4EAC}"/>
          </ac:picMkLst>
        </pc:picChg>
        <pc:picChg chg="del">
          <ac:chgData name="Antônio" userId="cf447a5d-d961-4b9e-ac81-bf66b74090ce" providerId="ADAL" clId="{F2FD4C8C-006B-4BB5-8A01-144F2D284244}" dt="2021-03-10T13:50:25.473" v="676" actId="478"/>
          <ac:picMkLst>
            <pc:docMk/>
            <pc:sldMk cId="4292064885" sldId="437"/>
            <ac:picMk id="6" creationId="{F469D76B-49AB-4520-B493-A066EB4844D7}"/>
          </ac:picMkLst>
        </pc:picChg>
      </pc:sldChg>
      <pc:sldChg chg="add">
        <pc:chgData name="Antônio" userId="cf447a5d-d961-4b9e-ac81-bf66b74090ce" providerId="ADAL" clId="{F2FD4C8C-006B-4BB5-8A01-144F2D284244}" dt="2021-03-10T13:50:20.856" v="675"/>
        <pc:sldMkLst>
          <pc:docMk/>
          <pc:sldMk cId="1035705403" sldId="438"/>
        </pc:sldMkLst>
      </pc:sldChg>
      <pc:sldChg chg="addSp delSp modSp add mod">
        <pc:chgData name="Antônio" userId="cf447a5d-d961-4b9e-ac81-bf66b74090ce" providerId="ADAL" clId="{F2FD4C8C-006B-4BB5-8A01-144F2D284244}" dt="2021-03-10T14:01:35.606" v="694" actId="14100"/>
        <pc:sldMkLst>
          <pc:docMk/>
          <pc:sldMk cId="2061119134" sldId="439"/>
        </pc:sldMkLst>
        <pc:picChg chg="add mod">
          <ac:chgData name="Antônio" userId="cf447a5d-d961-4b9e-ac81-bf66b74090ce" providerId="ADAL" clId="{F2FD4C8C-006B-4BB5-8A01-144F2D284244}" dt="2021-03-10T14:01:35.606" v="694" actId="14100"/>
          <ac:picMkLst>
            <pc:docMk/>
            <pc:sldMk cId="2061119134" sldId="439"/>
            <ac:picMk id="4" creationId="{6FEB0556-7517-4388-BC55-BCE8B7288FAC}"/>
          </ac:picMkLst>
        </pc:picChg>
        <pc:picChg chg="del">
          <ac:chgData name="Antônio" userId="cf447a5d-d961-4b9e-ac81-bf66b74090ce" providerId="ADAL" clId="{F2FD4C8C-006B-4BB5-8A01-144F2D284244}" dt="2021-03-10T13:50:27.670" v="677" actId="478"/>
          <ac:picMkLst>
            <pc:docMk/>
            <pc:sldMk cId="2061119134" sldId="439"/>
            <ac:picMk id="5" creationId="{B4183EF9-2A41-4A23-BFA8-D4BB6A1D4740}"/>
          </ac:picMkLst>
        </pc:picChg>
      </pc:sldChg>
      <pc:sldChg chg="add">
        <pc:chgData name="Antônio" userId="cf447a5d-d961-4b9e-ac81-bf66b74090ce" providerId="ADAL" clId="{F2FD4C8C-006B-4BB5-8A01-144F2D284244}" dt="2021-03-10T13:50:20.856" v="675"/>
        <pc:sldMkLst>
          <pc:docMk/>
          <pc:sldMk cId="2712223584" sldId="440"/>
        </pc:sldMkLst>
      </pc:sldChg>
      <pc:sldChg chg="addSp delSp modSp add mod">
        <pc:chgData name="Antônio" userId="cf447a5d-d961-4b9e-ac81-bf66b74090ce" providerId="ADAL" clId="{F2FD4C8C-006B-4BB5-8A01-144F2D284244}" dt="2021-03-10T14:29:29.791" v="698" actId="14100"/>
        <pc:sldMkLst>
          <pc:docMk/>
          <pc:sldMk cId="2129088223" sldId="441"/>
        </pc:sldMkLst>
        <pc:picChg chg="add mod">
          <ac:chgData name="Antônio" userId="cf447a5d-d961-4b9e-ac81-bf66b74090ce" providerId="ADAL" clId="{F2FD4C8C-006B-4BB5-8A01-144F2D284244}" dt="2021-03-10T14:29:29.791" v="698" actId="14100"/>
          <ac:picMkLst>
            <pc:docMk/>
            <pc:sldMk cId="2129088223" sldId="441"/>
            <ac:picMk id="5" creationId="{47E23B9B-F6D4-4F8B-9FC6-BE6C3EE55927}"/>
          </ac:picMkLst>
        </pc:picChg>
        <pc:picChg chg="del">
          <ac:chgData name="Antônio" userId="cf447a5d-d961-4b9e-ac81-bf66b74090ce" providerId="ADAL" clId="{F2FD4C8C-006B-4BB5-8A01-144F2D284244}" dt="2021-03-10T13:50:30.358" v="678" actId="478"/>
          <ac:picMkLst>
            <pc:docMk/>
            <pc:sldMk cId="2129088223" sldId="441"/>
            <ac:picMk id="6" creationId="{5CA50CE8-3057-4B7A-A27D-94BF843C645D}"/>
          </ac:picMkLst>
        </pc:picChg>
      </pc:sldChg>
      <pc:sldChg chg="add">
        <pc:chgData name="Antônio" userId="cf447a5d-d961-4b9e-ac81-bf66b74090ce" providerId="ADAL" clId="{F2FD4C8C-006B-4BB5-8A01-144F2D284244}" dt="2021-03-10T13:50:20.856" v="675"/>
        <pc:sldMkLst>
          <pc:docMk/>
          <pc:sldMk cId="269173938" sldId="442"/>
        </pc:sldMkLst>
      </pc:sldChg>
      <pc:sldChg chg="addSp modSp add mod">
        <pc:chgData name="Antônio" userId="cf447a5d-d961-4b9e-ac81-bf66b74090ce" providerId="ADAL" clId="{F2FD4C8C-006B-4BB5-8A01-144F2D284244}" dt="2021-03-10T14:30:00.594" v="701" actId="14100"/>
        <pc:sldMkLst>
          <pc:docMk/>
          <pc:sldMk cId="1497631334" sldId="443"/>
        </pc:sldMkLst>
        <pc:picChg chg="add mod">
          <ac:chgData name="Antônio" userId="cf447a5d-d961-4b9e-ac81-bf66b74090ce" providerId="ADAL" clId="{F2FD4C8C-006B-4BB5-8A01-144F2D284244}" dt="2021-03-10T14:30:00.594" v="701" actId="14100"/>
          <ac:picMkLst>
            <pc:docMk/>
            <pc:sldMk cId="1497631334" sldId="443"/>
            <ac:picMk id="5" creationId="{AD664F54-E85A-4729-8624-E05C61F334BA}"/>
          </ac:picMkLst>
        </pc:picChg>
      </pc:sldChg>
      <pc:sldChg chg="add">
        <pc:chgData name="Antônio" userId="cf447a5d-d961-4b9e-ac81-bf66b74090ce" providerId="ADAL" clId="{F2FD4C8C-006B-4BB5-8A01-144F2D284244}" dt="2021-03-10T13:50:20.856" v="675"/>
        <pc:sldMkLst>
          <pc:docMk/>
          <pc:sldMk cId="1665447891" sldId="444"/>
        </pc:sldMkLst>
      </pc:sldChg>
      <pc:sldChg chg="add del">
        <pc:chgData name="Antônio" userId="cf447a5d-d961-4b9e-ac81-bf66b74090ce" providerId="ADAL" clId="{F2FD4C8C-006B-4BB5-8A01-144F2D284244}" dt="2021-03-10T14:30:38.194" v="702" actId="47"/>
        <pc:sldMkLst>
          <pc:docMk/>
          <pc:sldMk cId="1811714581" sldId="445"/>
        </pc:sldMkLst>
      </pc:sldChg>
      <pc:sldChg chg="add del">
        <pc:chgData name="Antônio" userId="cf447a5d-d961-4b9e-ac81-bf66b74090ce" providerId="ADAL" clId="{F2FD4C8C-006B-4BB5-8A01-144F2D284244}" dt="2021-03-10T14:30:39.682" v="703" actId="47"/>
        <pc:sldMkLst>
          <pc:docMk/>
          <pc:sldMk cId="2037048657" sldId="446"/>
        </pc:sldMkLst>
      </pc:sldChg>
      <pc:sldChg chg="delSp add del mod">
        <pc:chgData name="Antônio" userId="cf447a5d-d961-4b9e-ac81-bf66b74090ce" providerId="ADAL" clId="{F2FD4C8C-006B-4BB5-8A01-144F2D284244}" dt="2021-03-10T14:30:41.103" v="704" actId="47"/>
        <pc:sldMkLst>
          <pc:docMk/>
          <pc:sldMk cId="1976974376" sldId="447"/>
        </pc:sldMkLst>
        <pc:picChg chg="del">
          <ac:chgData name="Antônio" userId="cf447a5d-d961-4b9e-ac81-bf66b74090ce" providerId="ADAL" clId="{F2FD4C8C-006B-4BB5-8A01-144F2D284244}" dt="2021-03-10T13:50:38.005" v="679" actId="478"/>
          <ac:picMkLst>
            <pc:docMk/>
            <pc:sldMk cId="1976974376" sldId="447"/>
            <ac:picMk id="6" creationId="{54DB3462-C5D1-4F4F-A5F8-AF0444F779FD}"/>
          </ac:picMkLst>
        </pc:picChg>
      </pc:sldChg>
      <pc:sldChg chg="modSp add">
        <pc:chgData name="Antônio" userId="cf447a5d-d961-4b9e-ac81-bf66b74090ce" providerId="ADAL" clId="{F2FD4C8C-006B-4BB5-8A01-144F2D284244}" dt="2021-03-10T14:34:43.480" v="722" actId="20577"/>
        <pc:sldMkLst>
          <pc:docMk/>
          <pc:sldMk cId="3039898507" sldId="448"/>
        </pc:sldMkLst>
        <pc:spChg chg="mod">
          <ac:chgData name="Antônio" userId="cf447a5d-d961-4b9e-ac81-bf66b74090ce" providerId="ADAL" clId="{F2FD4C8C-006B-4BB5-8A01-144F2D284244}" dt="2021-03-10T14:34:43.480" v="722" actId="20577"/>
          <ac:spMkLst>
            <pc:docMk/>
            <pc:sldMk cId="3039898507" sldId="448"/>
            <ac:spMk id="7" creationId="{9A60969D-77FE-4094-96A9-36922427FF20}"/>
          </ac:spMkLst>
        </pc:spChg>
      </pc:sldChg>
      <pc:sldChg chg="addSp modSp add mod">
        <pc:chgData name="Antônio" userId="cf447a5d-d961-4b9e-ac81-bf66b74090ce" providerId="ADAL" clId="{F2FD4C8C-006B-4BB5-8A01-144F2D284244}" dt="2021-03-10T14:37:01.760" v="770" actId="14100"/>
        <pc:sldMkLst>
          <pc:docMk/>
          <pc:sldMk cId="1907128428" sldId="449"/>
        </pc:sldMkLst>
        <pc:picChg chg="add mod">
          <ac:chgData name="Antônio" userId="cf447a5d-d961-4b9e-ac81-bf66b74090ce" providerId="ADAL" clId="{F2FD4C8C-006B-4BB5-8A01-144F2D284244}" dt="2021-03-10T14:37:01.760" v="770" actId="14100"/>
          <ac:picMkLst>
            <pc:docMk/>
            <pc:sldMk cId="1907128428" sldId="449"/>
            <ac:picMk id="4" creationId="{46A94930-D6AB-4895-B921-B9CEEF0AA0A9}"/>
          </ac:picMkLst>
        </pc:picChg>
      </pc:sldChg>
      <pc:sldChg chg="add">
        <pc:chgData name="Antônio" userId="cf447a5d-d961-4b9e-ac81-bf66b74090ce" providerId="ADAL" clId="{F2FD4C8C-006B-4BB5-8A01-144F2D284244}" dt="2021-03-10T13:54:32.341" v="688"/>
        <pc:sldMkLst>
          <pc:docMk/>
          <pc:sldMk cId="2540434648" sldId="450"/>
        </pc:sldMkLst>
      </pc:sldChg>
      <pc:sldChg chg="addSp modSp add mod">
        <pc:chgData name="Antônio" userId="cf447a5d-d961-4b9e-ac81-bf66b74090ce" providerId="ADAL" clId="{F2FD4C8C-006B-4BB5-8A01-144F2D284244}" dt="2021-03-10T14:37:46.305" v="775" actId="1035"/>
        <pc:sldMkLst>
          <pc:docMk/>
          <pc:sldMk cId="1066235082" sldId="451"/>
        </pc:sldMkLst>
        <pc:picChg chg="add mod">
          <ac:chgData name="Antônio" userId="cf447a5d-d961-4b9e-ac81-bf66b74090ce" providerId="ADAL" clId="{F2FD4C8C-006B-4BB5-8A01-144F2D284244}" dt="2021-03-10T14:37:46.305" v="775" actId="1035"/>
          <ac:picMkLst>
            <pc:docMk/>
            <pc:sldMk cId="1066235082" sldId="451"/>
            <ac:picMk id="4" creationId="{609330C7-65BC-455E-9CD1-0F48ABC0A17A}"/>
          </ac:picMkLst>
        </pc:picChg>
      </pc:sldChg>
      <pc:sldChg chg="add">
        <pc:chgData name="Antônio" userId="cf447a5d-d961-4b9e-ac81-bf66b74090ce" providerId="ADAL" clId="{F2FD4C8C-006B-4BB5-8A01-144F2D284244}" dt="2021-03-10T13:54:32.341" v="688"/>
        <pc:sldMkLst>
          <pc:docMk/>
          <pc:sldMk cId="2622945379" sldId="452"/>
        </pc:sldMkLst>
      </pc:sldChg>
      <pc:sldChg chg="addSp modSp add mod">
        <pc:chgData name="Antônio" userId="cf447a5d-d961-4b9e-ac81-bf66b74090ce" providerId="ADAL" clId="{F2FD4C8C-006B-4BB5-8A01-144F2D284244}" dt="2021-03-10T14:38:55.484" v="778" actId="14100"/>
        <pc:sldMkLst>
          <pc:docMk/>
          <pc:sldMk cId="1777209567" sldId="453"/>
        </pc:sldMkLst>
        <pc:picChg chg="add mod">
          <ac:chgData name="Antônio" userId="cf447a5d-d961-4b9e-ac81-bf66b74090ce" providerId="ADAL" clId="{F2FD4C8C-006B-4BB5-8A01-144F2D284244}" dt="2021-03-10T14:38:55.484" v="778" actId="14100"/>
          <ac:picMkLst>
            <pc:docMk/>
            <pc:sldMk cId="1777209567" sldId="453"/>
            <ac:picMk id="5" creationId="{15D8BD4A-B338-48C2-B833-2337957A9F6E}"/>
          </ac:picMkLst>
        </pc:picChg>
      </pc:sldChg>
      <pc:sldChg chg="add">
        <pc:chgData name="Antônio" userId="cf447a5d-d961-4b9e-ac81-bf66b74090ce" providerId="ADAL" clId="{F2FD4C8C-006B-4BB5-8A01-144F2D284244}" dt="2021-03-10T13:54:32.341" v="688"/>
        <pc:sldMkLst>
          <pc:docMk/>
          <pc:sldMk cId="448286667" sldId="454"/>
        </pc:sldMkLst>
      </pc:sldChg>
      <pc:sldChg chg="addSp modSp add mod">
        <pc:chgData name="Antônio" userId="cf447a5d-d961-4b9e-ac81-bf66b74090ce" providerId="ADAL" clId="{F2FD4C8C-006B-4BB5-8A01-144F2D284244}" dt="2021-03-10T14:39:24.600" v="782" actId="14100"/>
        <pc:sldMkLst>
          <pc:docMk/>
          <pc:sldMk cId="3052704462" sldId="455"/>
        </pc:sldMkLst>
        <pc:picChg chg="add mod">
          <ac:chgData name="Antônio" userId="cf447a5d-d961-4b9e-ac81-bf66b74090ce" providerId="ADAL" clId="{F2FD4C8C-006B-4BB5-8A01-144F2D284244}" dt="2021-03-10T14:39:24.600" v="782" actId="14100"/>
          <ac:picMkLst>
            <pc:docMk/>
            <pc:sldMk cId="3052704462" sldId="455"/>
            <ac:picMk id="5" creationId="{8575DDF2-4905-4374-925C-769D121CB801}"/>
          </ac:picMkLst>
        </pc:picChg>
      </pc:sldChg>
      <pc:sldChg chg="add">
        <pc:chgData name="Antônio" userId="cf447a5d-d961-4b9e-ac81-bf66b74090ce" providerId="ADAL" clId="{F2FD4C8C-006B-4BB5-8A01-144F2D284244}" dt="2021-03-10T13:54:32.341" v="688"/>
        <pc:sldMkLst>
          <pc:docMk/>
          <pc:sldMk cId="1620207645" sldId="456"/>
        </pc:sldMkLst>
      </pc:sldChg>
      <pc:sldChg chg="addSp modSp add mod">
        <pc:chgData name="Antônio" userId="cf447a5d-d961-4b9e-ac81-bf66b74090ce" providerId="ADAL" clId="{F2FD4C8C-006B-4BB5-8A01-144F2D284244}" dt="2021-03-10T14:39:53.267" v="785" actId="14100"/>
        <pc:sldMkLst>
          <pc:docMk/>
          <pc:sldMk cId="4083583705" sldId="457"/>
        </pc:sldMkLst>
        <pc:picChg chg="add mod">
          <ac:chgData name="Antônio" userId="cf447a5d-d961-4b9e-ac81-bf66b74090ce" providerId="ADAL" clId="{F2FD4C8C-006B-4BB5-8A01-144F2D284244}" dt="2021-03-10T14:39:53.267" v="785" actId="14100"/>
          <ac:picMkLst>
            <pc:docMk/>
            <pc:sldMk cId="4083583705" sldId="457"/>
            <ac:picMk id="5" creationId="{69F5AC02-357C-4B83-808F-8409717FA51E}"/>
          </ac:picMkLst>
        </pc:picChg>
      </pc:sldChg>
      <pc:sldChg chg="modSp add modAnim">
        <pc:chgData name="Antônio" userId="cf447a5d-d961-4b9e-ac81-bf66b74090ce" providerId="ADAL" clId="{F2FD4C8C-006B-4BB5-8A01-144F2D284244}" dt="2021-03-10T14:43:11.144" v="864"/>
        <pc:sldMkLst>
          <pc:docMk/>
          <pc:sldMk cId="1904220844" sldId="458"/>
        </pc:sldMkLst>
        <pc:spChg chg="mod">
          <ac:chgData name="Antônio" userId="cf447a5d-d961-4b9e-ac81-bf66b74090ce" providerId="ADAL" clId="{F2FD4C8C-006B-4BB5-8A01-144F2D284244}" dt="2021-03-10T14:43:11.144" v="864"/>
          <ac:spMkLst>
            <pc:docMk/>
            <pc:sldMk cId="1904220844" sldId="458"/>
            <ac:spMk id="9" creationId="{2D18983B-BA3A-4346-A096-F78EBC1E197A}"/>
          </ac:spMkLst>
        </pc:spChg>
      </pc:sldChg>
      <pc:sldChg chg="addSp modSp add mod">
        <pc:chgData name="Antônio" userId="cf447a5d-d961-4b9e-ac81-bf66b74090ce" providerId="ADAL" clId="{F2FD4C8C-006B-4BB5-8A01-144F2D284244}" dt="2021-03-10T14:40:17.690" v="788" actId="14100"/>
        <pc:sldMkLst>
          <pc:docMk/>
          <pc:sldMk cId="4115924802" sldId="459"/>
        </pc:sldMkLst>
        <pc:picChg chg="add mod">
          <ac:chgData name="Antônio" userId="cf447a5d-d961-4b9e-ac81-bf66b74090ce" providerId="ADAL" clId="{F2FD4C8C-006B-4BB5-8A01-144F2D284244}" dt="2021-03-10T14:40:17.690" v="788" actId="14100"/>
          <ac:picMkLst>
            <pc:docMk/>
            <pc:sldMk cId="4115924802" sldId="459"/>
            <ac:picMk id="5" creationId="{A13544EA-1CE0-4295-AB19-12945F773BAE}"/>
          </ac:picMkLst>
        </pc:picChg>
      </pc:sldChg>
      <pc:sldChg chg="modSp add">
        <pc:chgData name="Antônio" userId="cf447a5d-d961-4b9e-ac81-bf66b74090ce" providerId="ADAL" clId="{F2FD4C8C-006B-4BB5-8A01-144F2D284244}" dt="2021-03-10T14:45:41.389" v="866" actId="20577"/>
        <pc:sldMkLst>
          <pc:docMk/>
          <pc:sldMk cId="3560074711" sldId="460"/>
        </pc:sldMkLst>
        <pc:spChg chg="mod">
          <ac:chgData name="Antônio" userId="cf447a5d-d961-4b9e-ac81-bf66b74090ce" providerId="ADAL" clId="{F2FD4C8C-006B-4BB5-8A01-144F2D284244}" dt="2021-03-10T14:45:41.389" v="866" actId="20577"/>
          <ac:spMkLst>
            <pc:docMk/>
            <pc:sldMk cId="3560074711" sldId="460"/>
            <ac:spMk id="7" creationId="{9A60969D-77FE-4094-96A9-36922427FF20}"/>
          </ac:spMkLst>
        </pc:spChg>
      </pc:sldChg>
      <pc:sldChg chg="addSp modSp add mod">
        <pc:chgData name="Antônio" userId="cf447a5d-d961-4b9e-ac81-bf66b74090ce" providerId="ADAL" clId="{F2FD4C8C-006B-4BB5-8A01-144F2D284244}" dt="2021-03-10T14:50:10.772" v="869" actId="14100"/>
        <pc:sldMkLst>
          <pc:docMk/>
          <pc:sldMk cId="3088965065" sldId="461"/>
        </pc:sldMkLst>
        <pc:picChg chg="add mod">
          <ac:chgData name="Antônio" userId="cf447a5d-d961-4b9e-ac81-bf66b74090ce" providerId="ADAL" clId="{F2FD4C8C-006B-4BB5-8A01-144F2D284244}" dt="2021-03-10T14:50:10.772" v="869" actId="14100"/>
          <ac:picMkLst>
            <pc:docMk/>
            <pc:sldMk cId="3088965065" sldId="461"/>
            <ac:picMk id="4" creationId="{219245D2-8625-45E1-AD9C-92BE79472608}"/>
          </ac:picMkLst>
        </pc:picChg>
      </pc:sldChg>
      <pc:sldChg chg="add">
        <pc:chgData name="Antônio" userId="cf447a5d-d961-4b9e-ac81-bf66b74090ce" providerId="ADAL" clId="{F2FD4C8C-006B-4BB5-8A01-144F2D284244}" dt="2021-03-10T14:34:55.011" v="723"/>
        <pc:sldMkLst>
          <pc:docMk/>
          <pc:sldMk cId="2768770370" sldId="462"/>
        </pc:sldMkLst>
      </pc:sldChg>
      <pc:sldChg chg="addSp modSp add mod">
        <pc:chgData name="Antônio" userId="cf447a5d-d961-4b9e-ac81-bf66b74090ce" providerId="ADAL" clId="{F2FD4C8C-006B-4BB5-8A01-144F2D284244}" dt="2021-03-10T14:50:44.615" v="872" actId="14100"/>
        <pc:sldMkLst>
          <pc:docMk/>
          <pc:sldMk cId="2779231909" sldId="463"/>
        </pc:sldMkLst>
        <pc:picChg chg="add mod">
          <ac:chgData name="Antônio" userId="cf447a5d-d961-4b9e-ac81-bf66b74090ce" providerId="ADAL" clId="{F2FD4C8C-006B-4BB5-8A01-144F2D284244}" dt="2021-03-10T14:50:44.615" v="872" actId="14100"/>
          <ac:picMkLst>
            <pc:docMk/>
            <pc:sldMk cId="2779231909" sldId="463"/>
            <ac:picMk id="4" creationId="{DCA5D6D8-ED17-478B-B76E-FCBE4CCAA8F4}"/>
          </ac:picMkLst>
        </pc:picChg>
      </pc:sldChg>
      <pc:sldChg chg="add">
        <pc:chgData name="Antônio" userId="cf447a5d-d961-4b9e-ac81-bf66b74090ce" providerId="ADAL" clId="{F2FD4C8C-006B-4BB5-8A01-144F2D284244}" dt="2021-03-10T14:34:55.011" v="723"/>
        <pc:sldMkLst>
          <pc:docMk/>
          <pc:sldMk cId="3835992713" sldId="464"/>
        </pc:sldMkLst>
      </pc:sldChg>
      <pc:sldChg chg="addSp modSp add mod">
        <pc:chgData name="Antônio" userId="cf447a5d-d961-4b9e-ac81-bf66b74090ce" providerId="ADAL" clId="{F2FD4C8C-006B-4BB5-8A01-144F2D284244}" dt="2021-03-10T14:54:24.693" v="876" actId="14100"/>
        <pc:sldMkLst>
          <pc:docMk/>
          <pc:sldMk cId="2176101049" sldId="465"/>
        </pc:sldMkLst>
        <pc:picChg chg="add mod">
          <ac:chgData name="Antônio" userId="cf447a5d-d961-4b9e-ac81-bf66b74090ce" providerId="ADAL" clId="{F2FD4C8C-006B-4BB5-8A01-144F2D284244}" dt="2021-03-10T14:54:24.693" v="876" actId="14100"/>
          <ac:picMkLst>
            <pc:docMk/>
            <pc:sldMk cId="2176101049" sldId="465"/>
            <ac:picMk id="5" creationId="{A39641AD-D0FE-4797-BFAC-10A82B00D5B3}"/>
          </ac:picMkLst>
        </pc:picChg>
      </pc:sldChg>
      <pc:sldChg chg="add">
        <pc:chgData name="Antônio" userId="cf447a5d-d961-4b9e-ac81-bf66b74090ce" providerId="ADAL" clId="{F2FD4C8C-006B-4BB5-8A01-144F2D284244}" dt="2021-03-10T14:34:55.011" v="723"/>
        <pc:sldMkLst>
          <pc:docMk/>
          <pc:sldMk cId="2970565395" sldId="466"/>
        </pc:sldMkLst>
      </pc:sldChg>
      <pc:sldChg chg="addSp modSp add mod">
        <pc:chgData name="Antônio" userId="cf447a5d-d961-4b9e-ac81-bf66b74090ce" providerId="ADAL" clId="{F2FD4C8C-006B-4BB5-8A01-144F2D284244}" dt="2021-03-10T14:54:53.720" v="879" actId="14100"/>
        <pc:sldMkLst>
          <pc:docMk/>
          <pc:sldMk cId="3060716903" sldId="467"/>
        </pc:sldMkLst>
        <pc:picChg chg="add mod">
          <ac:chgData name="Antônio" userId="cf447a5d-d961-4b9e-ac81-bf66b74090ce" providerId="ADAL" clId="{F2FD4C8C-006B-4BB5-8A01-144F2D284244}" dt="2021-03-10T14:54:53.720" v="879" actId="14100"/>
          <ac:picMkLst>
            <pc:docMk/>
            <pc:sldMk cId="3060716903" sldId="467"/>
            <ac:picMk id="5" creationId="{E1639F47-6AF6-4B05-9E2A-7141015CFAD7}"/>
          </ac:picMkLst>
        </pc:picChg>
      </pc:sldChg>
      <pc:sldChg chg="add">
        <pc:chgData name="Antônio" userId="cf447a5d-d961-4b9e-ac81-bf66b74090ce" providerId="ADAL" clId="{F2FD4C8C-006B-4BB5-8A01-144F2D284244}" dt="2021-03-10T14:34:55.011" v="723"/>
        <pc:sldMkLst>
          <pc:docMk/>
          <pc:sldMk cId="3242075235" sldId="468"/>
        </pc:sldMkLst>
      </pc:sldChg>
      <pc:sldChg chg="addSp modSp add mod">
        <pc:chgData name="Antônio" userId="cf447a5d-d961-4b9e-ac81-bf66b74090ce" providerId="ADAL" clId="{F2FD4C8C-006B-4BB5-8A01-144F2D284244}" dt="2021-03-10T14:55:38.507" v="882" actId="14100"/>
        <pc:sldMkLst>
          <pc:docMk/>
          <pc:sldMk cId="1203926161" sldId="469"/>
        </pc:sldMkLst>
        <pc:picChg chg="add mod">
          <ac:chgData name="Antônio" userId="cf447a5d-d961-4b9e-ac81-bf66b74090ce" providerId="ADAL" clId="{F2FD4C8C-006B-4BB5-8A01-144F2D284244}" dt="2021-03-10T14:55:38.507" v="882" actId="14100"/>
          <ac:picMkLst>
            <pc:docMk/>
            <pc:sldMk cId="1203926161" sldId="469"/>
            <ac:picMk id="5" creationId="{9160E92A-2346-4628-A6C9-8F9F717D1FBA}"/>
          </ac:picMkLst>
        </pc:picChg>
      </pc:sldChg>
      <pc:sldChg chg="add del">
        <pc:chgData name="Antônio" userId="cf447a5d-d961-4b9e-ac81-bf66b74090ce" providerId="ADAL" clId="{F2FD4C8C-006B-4BB5-8A01-144F2D284244}" dt="2021-03-10T14:56:30.345" v="886" actId="47"/>
        <pc:sldMkLst>
          <pc:docMk/>
          <pc:sldMk cId="144272789" sldId="470"/>
        </pc:sldMkLst>
      </pc:sldChg>
      <pc:sldChg chg="addSp modSp add mod">
        <pc:chgData name="Antônio" userId="cf447a5d-d961-4b9e-ac81-bf66b74090ce" providerId="ADAL" clId="{F2FD4C8C-006B-4BB5-8A01-144F2D284244}" dt="2021-03-10T14:56:12.950" v="885" actId="14100"/>
        <pc:sldMkLst>
          <pc:docMk/>
          <pc:sldMk cId="3410235689" sldId="471"/>
        </pc:sldMkLst>
        <pc:picChg chg="add mod">
          <ac:chgData name="Antônio" userId="cf447a5d-d961-4b9e-ac81-bf66b74090ce" providerId="ADAL" clId="{F2FD4C8C-006B-4BB5-8A01-144F2D284244}" dt="2021-03-10T14:56:12.950" v="885" actId="14100"/>
          <ac:picMkLst>
            <pc:docMk/>
            <pc:sldMk cId="3410235689" sldId="471"/>
            <ac:picMk id="5" creationId="{C4A3A78C-025A-440B-9337-0EBA50210490}"/>
          </ac:picMkLst>
        </pc:picChg>
      </pc:sldChg>
      <pc:sldChg chg="modSp add">
        <pc:chgData name="Antônio" userId="cf447a5d-d961-4b9e-ac81-bf66b74090ce" providerId="ADAL" clId="{F2FD4C8C-006B-4BB5-8A01-144F2D284244}" dt="2021-03-10T14:35:52.736" v="767" actId="20577"/>
        <pc:sldMkLst>
          <pc:docMk/>
          <pc:sldMk cId="2533012572" sldId="472"/>
        </pc:sldMkLst>
        <pc:spChg chg="mod">
          <ac:chgData name="Antônio" userId="cf447a5d-d961-4b9e-ac81-bf66b74090ce" providerId="ADAL" clId="{F2FD4C8C-006B-4BB5-8A01-144F2D284244}" dt="2021-03-10T14:35:52.736" v="767" actId="20577"/>
          <ac:spMkLst>
            <pc:docMk/>
            <pc:sldMk cId="2533012572" sldId="472"/>
            <ac:spMk id="7" creationId="{9A60969D-77FE-4094-96A9-36922427FF20}"/>
          </ac:spMkLst>
        </pc:spChg>
      </pc:sldChg>
      <pc:sldChg chg="addSp modSp add mod">
        <pc:chgData name="Antônio" userId="cf447a5d-d961-4b9e-ac81-bf66b74090ce" providerId="ADAL" clId="{F2FD4C8C-006B-4BB5-8A01-144F2D284244}" dt="2021-03-10T18:51:14.452" v="892" actId="14100"/>
        <pc:sldMkLst>
          <pc:docMk/>
          <pc:sldMk cId="2606250554" sldId="473"/>
        </pc:sldMkLst>
        <pc:picChg chg="add mod">
          <ac:chgData name="Antônio" userId="cf447a5d-d961-4b9e-ac81-bf66b74090ce" providerId="ADAL" clId="{F2FD4C8C-006B-4BB5-8A01-144F2D284244}" dt="2021-03-10T18:51:14.452" v="892" actId="14100"/>
          <ac:picMkLst>
            <pc:docMk/>
            <pc:sldMk cId="2606250554" sldId="473"/>
            <ac:picMk id="4" creationId="{DDA40996-D93A-4E01-9579-E5AE88AC1AAC}"/>
          </ac:picMkLst>
        </pc:picChg>
      </pc:sldChg>
      <pc:sldChg chg="add">
        <pc:chgData name="Antônio" userId="cf447a5d-d961-4b9e-ac81-bf66b74090ce" providerId="ADAL" clId="{F2FD4C8C-006B-4BB5-8A01-144F2D284244}" dt="2021-03-10T14:35:43.167" v="749"/>
        <pc:sldMkLst>
          <pc:docMk/>
          <pc:sldMk cId="1592275342" sldId="474"/>
        </pc:sldMkLst>
      </pc:sldChg>
      <pc:sldChg chg="add del">
        <pc:chgData name="Antônio" userId="cf447a5d-d961-4b9e-ac81-bf66b74090ce" providerId="ADAL" clId="{F2FD4C8C-006B-4BB5-8A01-144F2D284244}" dt="2021-03-10T18:52:04.703" v="893" actId="47"/>
        <pc:sldMkLst>
          <pc:docMk/>
          <pc:sldMk cId="2641502103" sldId="475"/>
        </pc:sldMkLst>
      </pc:sldChg>
      <pc:sldChg chg="add del">
        <pc:chgData name="Antônio" userId="cf447a5d-d961-4b9e-ac81-bf66b74090ce" providerId="ADAL" clId="{F2FD4C8C-006B-4BB5-8A01-144F2D284244}" dt="2021-03-10T18:52:08.112" v="894" actId="47"/>
        <pc:sldMkLst>
          <pc:docMk/>
          <pc:sldMk cId="725805657" sldId="476"/>
        </pc:sldMkLst>
      </pc:sldChg>
      <pc:sldChg chg="modSp add del">
        <pc:chgData name="Antônio" userId="cf447a5d-d961-4b9e-ac81-bf66b74090ce" providerId="ADAL" clId="{F2FD4C8C-006B-4BB5-8A01-144F2D284244}" dt="2021-03-10T18:53:04.037" v="899" actId="47"/>
        <pc:sldMkLst>
          <pc:docMk/>
          <pc:sldMk cId="1986361696" sldId="477"/>
        </pc:sldMkLst>
        <pc:spChg chg="mod">
          <ac:chgData name="Antônio" userId="cf447a5d-d961-4b9e-ac81-bf66b74090ce" providerId="ADAL" clId="{F2FD4C8C-006B-4BB5-8A01-144F2D284244}" dt="2021-03-10T18:52:12.017" v="896" actId="20577"/>
          <ac:spMkLst>
            <pc:docMk/>
            <pc:sldMk cId="1986361696" sldId="477"/>
            <ac:spMk id="8" creationId="{078FFF8D-4618-4BE9-BDE7-213380F0E222}"/>
          </ac:spMkLst>
        </pc:spChg>
      </pc:sldChg>
      <pc:sldChg chg="modSp add del">
        <pc:chgData name="Antônio" userId="cf447a5d-d961-4b9e-ac81-bf66b74090ce" providerId="ADAL" clId="{F2FD4C8C-006B-4BB5-8A01-144F2D284244}" dt="2021-03-10T18:53:05.047" v="900" actId="47"/>
        <pc:sldMkLst>
          <pc:docMk/>
          <pc:sldMk cId="1057725188" sldId="478"/>
        </pc:sldMkLst>
        <pc:spChg chg="mod">
          <ac:chgData name="Antônio" userId="cf447a5d-d961-4b9e-ac81-bf66b74090ce" providerId="ADAL" clId="{F2FD4C8C-006B-4BB5-8A01-144F2D284244}" dt="2021-03-10T18:52:16.375" v="898" actId="20577"/>
          <ac:spMkLst>
            <pc:docMk/>
            <pc:sldMk cId="1057725188" sldId="478"/>
            <ac:spMk id="8" creationId="{078FFF8D-4618-4BE9-BDE7-213380F0E222}"/>
          </ac:spMkLst>
        </pc:spChg>
      </pc:sldChg>
      <pc:sldChg chg="addSp modSp add mod">
        <pc:chgData name="Antônio" userId="cf447a5d-d961-4b9e-ac81-bf66b74090ce" providerId="ADAL" clId="{F2FD4C8C-006B-4BB5-8A01-144F2D284244}" dt="2021-03-10T18:54:00.952" v="905" actId="20577"/>
        <pc:sldMkLst>
          <pc:docMk/>
          <pc:sldMk cId="3198419002" sldId="479"/>
        </pc:sldMkLst>
        <pc:spChg chg="mod">
          <ac:chgData name="Antônio" userId="cf447a5d-d961-4b9e-ac81-bf66b74090ce" providerId="ADAL" clId="{F2FD4C8C-006B-4BB5-8A01-144F2D284244}" dt="2021-03-10T18:54:00.952" v="905" actId="20577"/>
          <ac:spMkLst>
            <pc:docMk/>
            <pc:sldMk cId="3198419002" sldId="479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10T18:53:57.950" v="903" actId="14100"/>
          <ac:picMkLst>
            <pc:docMk/>
            <pc:sldMk cId="3198419002" sldId="479"/>
            <ac:picMk id="5" creationId="{72E70686-F43F-4B86-9EF6-C3AE2B4754F2}"/>
          </ac:picMkLst>
        </pc:picChg>
      </pc:sldChg>
      <pc:sldChg chg="modSp add">
        <pc:chgData name="Antônio" userId="cf447a5d-d961-4b9e-ac81-bf66b74090ce" providerId="ADAL" clId="{F2FD4C8C-006B-4BB5-8A01-144F2D284244}" dt="2021-03-10T18:54:08.436" v="907" actId="20577"/>
        <pc:sldMkLst>
          <pc:docMk/>
          <pc:sldMk cId="1445962221" sldId="480"/>
        </pc:sldMkLst>
        <pc:spChg chg="mod">
          <ac:chgData name="Antônio" userId="cf447a5d-d961-4b9e-ac81-bf66b74090ce" providerId="ADAL" clId="{F2FD4C8C-006B-4BB5-8A01-144F2D284244}" dt="2021-03-10T18:54:08.436" v="907" actId="20577"/>
          <ac:spMkLst>
            <pc:docMk/>
            <pc:sldMk cId="1445962221" sldId="480"/>
            <ac:spMk id="8" creationId="{078FFF8D-4618-4BE9-BDE7-213380F0E222}"/>
          </ac:spMkLst>
        </pc:spChg>
      </pc:sldChg>
      <pc:sldChg chg="addSp delSp add del mod">
        <pc:chgData name="Antônio" userId="cf447a5d-d961-4b9e-ac81-bf66b74090ce" providerId="ADAL" clId="{F2FD4C8C-006B-4BB5-8A01-144F2D284244}" dt="2021-03-10T18:54:46.580" v="910" actId="47"/>
        <pc:sldMkLst>
          <pc:docMk/>
          <pc:sldMk cId="4151978495" sldId="481"/>
        </pc:sldMkLst>
        <pc:picChg chg="add del">
          <ac:chgData name="Antônio" userId="cf447a5d-d961-4b9e-ac81-bf66b74090ce" providerId="ADAL" clId="{F2FD4C8C-006B-4BB5-8A01-144F2D284244}" dt="2021-03-10T18:54:42.760" v="909" actId="478"/>
          <ac:picMkLst>
            <pc:docMk/>
            <pc:sldMk cId="4151978495" sldId="481"/>
            <ac:picMk id="5" creationId="{C1DC254F-3336-4F4B-A0C9-CAEDC456C339}"/>
          </ac:picMkLst>
        </pc:picChg>
      </pc:sldChg>
      <pc:sldChg chg="add del">
        <pc:chgData name="Antônio" userId="cf447a5d-d961-4b9e-ac81-bf66b74090ce" providerId="ADAL" clId="{F2FD4C8C-006B-4BB5-8A01-144F2D284244}" dt="2021-03-10T18:54:47.994" v="911" actId="47"/>
        <pc:sldMkLst>
          <pc:docMk/>
          <pc:sldMk cId="1471776009" sldId="482"/>
        </pc:sldMkLst>
      </pc:sldChg>
      <pc:sldChg chg="addSp modSp add mod">
        <pc:chgData name="Antônio" userId="cf447a5d-d961-4b9e-ac81-bf66b74090ce" providerId="ADAL" clId="{F2FD4C8C-006B-4BB5-8A01-144F2D284244}" dt="2021-03-10T18:55:00.296" v="916" actId="14100"/>
        <pc:sldMkLst>
          <pc:docMk/>
          <pc:sldMk cId="3632629994" sldId="483"/>
        </pc:sldMkLst>
        <pc:spChg chg="mod">
          <ac:chgData name="Antônio" userId="cf447a5d-d961-4b9e-ac81-bf66b74090ce" providerId="ADAL" clId="{F2FD4C8C-006B-4BB5-8A01-144F2D284244}" dt="2021-03-10T18:54:50.961" v="913" actId="20577"/>
          <ac:spMkLst>
            <pc:docMk/>
            <pc:sldMk cId="3632629994" sldId="483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10T18:55:00.296" v="916" actId="14100"/>
          <ac:picMkLst>
            <pc:docMk/>
            <pc:sldMk cId="3632629994" sldId="483"/>
            <ac:picMk id="5" creationId="{F14CB2EE-4329-44D2-A683-1205350D779F}"/>
          </ac:picMkLst>
        </pc:picChg>
      </pc:sldChg>
      <pc:sldChg chg="add ord">
        <pc:chgData name="Antônio" userId="cf447a5d-d961-4b9e-ac81-bf66b74090ce" providerId="ADAL" clId="{F2FD4C8C-006B-4BB5-8A01-144F2D284244}" dt="2021-03-10T14:56:35.653" v="889"/>
        <pc:sldMkLst>
          <pc:docMk/>
          <pc:sldMk cId="4203518859" sldId="484"/>
        </pc:sldMkLst>
      </pc:sldChg>
      <pc:sldChg chg="addSp delSp modSp add mod">
        <pc:chgData name="Antônio" userId="cf447a5d-d961-4b9e-ac81-bf66b74090ce" providerId="ADAL" clId="{F2FD4C8C-006B-4BB5-8A01-144F2D284244}" dt="2021-03-10T19:06:46.442" v="923" actId="14100"/>
        <pc:sldMkLst>
          <pc:docMk/>
          <pc:sldMk cId="200504926" sldId="485"/>
        </pc:sldMkLst>
        <pc:spChg chg="mod">
          <ac:chgData name="Antônio" userId="cf447a5d-d961-4b9e-ac81-bf66b74090ce" providerId="ADAL" clId="{F2FD4C8C-006B-4BB5-8A01-144F2D284244}" dt="2021-03-10T19:05:49.635" v="919" actId="20577"/>
          <ac:spMkLst>
            <pc:docMk/>
            <pc:sldMk cId="200504926" sldId="485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10T19:05:50.908" v="920" actId="478"/>
          <ac:picMkLst>
            <pc:docMk/>
            <pc:sldMk cId="200504926" sldId="485"/>
            <ac:picMk id="5" creationId="{72E70686-F43F-4B86-9EF6-C3AE2B4754F2}"/>
          </ac:picMkLst>
        </pc:picChg>
        <pc:picChg chg="add mod">
          <ac:chgData name="Antônio" userId="cf447a5d-d961-4b9e-ac81-bf66b74090ce" providerId="ADAL" clId="{F2FD4C8C-006B-4BB5-8A01-144F2D284244}" dt="2021-03-10T19:06:46.442" v="923" actId="14100"/>
          <ac:picMkLst>
            <pc:docMk/>
            <pc:sldMk cId="200504926" sldId="485"/>
            <ac:picMk id="6" creationId="{11C97AA5-5919-4CC6-AF4D-05318B99E007}"/>
          </ac:picMkLst>
        </pc:picChg>
      </pc:sldChg>
      <pc:sldChg chg="modSp add">
        <pc:chgData name="Antônio" userId="cf447a5d-d961-4b9e-ac81-bf66b74090ce" providerId="ADAL" clId="{F2FD4C8C-006B-4BB5-8A01-144F2D284244}" dt="2021-03-10T19:06:52.227" v="925" actId="20577"/>
        <pc:sldMkLst>
          <pc:docMk/>
          <pc:sldMk cId="1354614299" sldId="486"/>
        </pc:sldMkLst>
        <pc:spChg chg="mod">
          <ac:chgData name="Antônio" userId="cf447a5d-d961-4b9e-ac81-bf66b74090ce" providerId="ADAL" clId="{F2FD4C8C-006B-4BB5-8A01-144F2D284244}" dt="2021-03-10T19:06:52.227" v="925" actId="20577"/>
          <ac:spMkLst>
            <pc:docMk/>
            <pc:sldMk cId="1354614299" sldId="486"/>
            <ac:spMk id="8" creationId="{078FFF8D-4618-4BE9-BDE7-213380F0E222}"/>
          </ac:spMkLst>
        </pc:spChg>
      </pc:sldChg>
      <pc:sldChg chg="modSp add">
        <pc:chgData name="Antônio" userId="cf447a5d-d961-4b9e-ac81-bf66b74090ce" providerId="ADAL" clId="{F2FD4C8C-006B-4BB5-8A01-144F2D284244}" dt="2021-03-10T19:15:56.012" v="958" actId="20577"/>
        <pc:sldMkLst>
          <pc:docMk/>
          <pc:sldMk cId="559814407" sldId="487"/>
        </pc:sldMkLst>
        <pc:spChg chg="mod">
          <ac:chgData name="Antônio" userId="cf447a5d-d961-4b9e-ac81-bf66b74090ce" providerId="ADAL" clId="{F2FD4C8C-006B-4BB5-8A01-144F2D284244}" dt="2021-03-10T19:15:56.012" v="958" actId="20577"/>
          <ac:spMkLst>
            <pc:docMk/>
            <pc:sldMk cId="559814407" sldId="487"/>
            <ac:spMk id="8" creationId="{078FFF8D-4618-4BE9-BDE7-213380F0E222}"/>
          </ac:spMkLst>
        </pc:spChg>
      </pc:sldChg>
      <pc:sldChg chg="addSp delSp modSp add mod">
        <pc:chgData name="Antônio" userId="cf447a5d-d961-4b9e-ac81-bf66b74090ce" providerId="ADAL" clId="{F2FD4C8C-006B-4BB5-8A01-144F2D284244}" dt="2021-03-10T19:16:25.268" v="965" actId="20577"/>
        <pc:sldMkLst>
          <pc:docMk/>
          <pc:sldMk cId="891576299" sldId="488"/>
        </pc:sldMkLst>
        <pc:spChg chg="mod">
          <ac:chgData name="Antônio" userId="cf447a5d-d961-4b9e-ac81-bf66b74090ce" providerId="ADAL" clId="{F2FD4C8C-006B-4BB5-8A01-144F2D284244}" dt="2021-03-10T19:16:25.268" v="965" actId="20577"/>
          <ac:spMkLst>
            <pc:docMk/>
            <pc:sldMk cId="891576299" sldId="488"/>
            <ac:spMk id="8" creationId="{078FFF8D-4618-4BE9-BDE7-213380F0E222}"/>
          </ac:spMkLst>
        </pc:spChg>
        <pc:picChg chg="del">
          <ac:chgData name="Antônio" userId="cf447a5d-d961-4b9e-ac81-bf66b74090ce" providerId="ADAL" clId="{F2FD4C8C-006B-4BB5-8A01-144F2D284244}" dt="2021-03-10T19:13:11.337" v="945" actId="478"/>
          <ac:picMkLst>
            <pc:docMk/>
            <pc:sldMk cId="891576299" sldId="488"/>
            <ac:picMk id="5" creationId="{F14CB2EE-4329-44D2-A683-1205350D779F}"/>
          </ac:picMkLst>
        </pc:picChg>
        <pc:picChg chg="add mod">
          <ac:chgData name="Antônio" userId="cf447a5d-d961-4b9e-ac81-bf66b74090ce" providerId="ADAL" clId="{F2FD4C8C-006B-4BB5-8A01-144F2D284244}" dt="2021-03-10T19:13:27.253" v="948" actId="14100"/>
          <ac:picMkLst>
            <pc:docMk/>
            <pc:sldMk cId="891576299" sldId="488"/>
            <ac:picMk id="6" creationId="{A79158B3-4A69-4CAD-A0AB-718C076427C5}"/>
          </ac:picMkLst>
        </pc:picChg>
      </pc:sldChg>
      <pc:sldChg chg="addSp delSp modSp add del mod">
        <pc:chgData name="Antônio" userId="cf447a5d-d961-4b9e-ac81-bf66b74090ce" providerId="ADAL" clId="{F2FD4C8C-006B-4BB5-8A01-144F2D284244}" dt="2021-03-10T19:15:51.484" v="956" actId="2696"/>
        <pc:sldMkLst>
          <pc:docMk/>
          <pc:sldMk cId="1529888425" sldId="489"/>
        </pc:sldMkLst>
        <pc:picChg chg="del">
          <ac:chgData name="Antônio" userId="cf447a5d-d961-4b9e-ac81-bf66b74090ce" providerId="ADAL" clId="{F2FD4C8C-006B-4BB5-8A01-144F2D284244}" dt="2021-03-10T19:15:02.274" v="952" actId="478"/>
          <ac:picMkLst>
            <pc:docMk/>
            <pc:sldMk cId="1529888425" sldId="489"/>
            <ac:picMk id="5" creationId="{8EBFF1C1-D73F-4530-819C-B79E81A4D884}"/>
          </ac:picMkLst>
        </pc:picChg>
        <pc:picChg chg="add mod">
          <ac:chgData name="Antônio" userId="cf447a5d-d961-4b9e-ac81-bf66b74090ce" providerId="ADAL" clId="{F2FD4C8C-006B-4BB5-8A01-144F2D284244}" dt="2021-03-10T19:15:18.242" v="955" actId="14100"/>
          <ac:picMkLst>
            <pc:docMk/>
            <pc:sldMk cId="1529888425" sldId="489"/>
            <ac:picMk id="6" creationId="{21713E4B-6739-4A5E-A006-39A877E8B140}"/>
          </ac:picMkLst>
        </pc:picChg>
      </pc:sldChg>
      <pc:sldChg chg="modSp add">
        <pc:chgData name="Antônio" userId="cf447a5d-d961-4b9e-ac81-bf66b74090ce" providerId="ADAL" clId="{F2FD4C8C-006B-4BB5-8A01-144F2D284244}" dt="2021-03-10T19:16:16.182" v="961" actId="20577"/>
        <pc:sldMkLst>
          <pc:docMk/>
          <pc:sldMk cId="3160796425" sldId="489"/>
        </pc:sldMkLst>
        <pc:spChg chg="mod">
          <ac:chgData name="Antônio" userId="cf447a5d-d961-4b9e-ac81-bf66b74090ce" providerId="ADAL" clId="{F2FD4C8C-006B-4BB5-8A01-144F2D284244}" dt="2021-03-10T19:16:16.182" v="961" actId="20577"/>
          <ac:spMkLst>
            <pc:docMk/>
            <pc:sldMk cId="3160796425" sldId="489"/>
            <ac:spMk id="8" creationId="{078FFF8D-4618-4BE9-BDE7-213380F0E222}"/>
          </ac:spMkLst>
        </pc:spChg>
      </pc:sldChg>
      <pc:sldChg chg="modSp add">
        <pc:chgData name="Antônio" userId="cf447a5d-d961-4b9e-ac81-bf66b74090ce" providerId="ADAL" clId="{F2FD4C8C-006B-4BB5-8A01-144F2D284244}" dt="2021-03-10T19:16:20.875" v="963" actId="20577"/>
        <pc:sldMkLst>
          <pc:docMk/>
          <pc:sldMk cId="1642740875" sldId="490"/>
        </pc:sldMkLst>
        <pc:spChg chg="mod">
          <ac:chgData name="Antônio" userId="cf447a5d-d961-4b9e-ac81-bf66b74090ce" providerId="ADAL" clId="{F2FD4C8C-006B-4BB5-8A01-144F2D284244}" dt="2021-03-10T19:16:20.875" v="963" actId="20577"/>
          <ac:spMkLst>
            <pc:docMk/>
            <pc:sldMk cId="1642740875" sldId="490"/>
            <ac:spMk id="8" creationId="{078FFF8D-4618-4BE9-BDE7-213380F0E222}"/>
          </ac:spMkLst>
        </pc:spChg>
      </pc:sldChg>
      <pc:sldChg chg="add del">
        <pc:chgData name="Antônio" userId="cf447a5d-d961-4b9e-ac81-bf66b74090ce" providerId="ADAL" clId="{F2FD4C8C-006B-4BB5-8A01-144F2D284244}" dt="2021-03-10T19:15:51.484" v="956" actId="2696"/>
        <pc:sldMkLst>
          <pc:docMk/>
          <pc:sldMk cId="3945402356" sldId="490"/>
        </pc:sldMkLst>
      </pc:sldChg>
      <pc:sldChg chg="addSp delSp modSp add mod">
        <pc:chgData name="Antônio" userId="cf447a5d-d961-4b9e-ac81-bf66b74090ce" providerId="ADAL" clId="{F2FD4C8C-006B-4BB5-8A01-144F2D284244}" dt="2021-03-10T19:18:13.232" v="974" actId="14100"/>
        <pc:sldMkLst>
          <pc:docMk/>
          <pc:sldMk cId="998759414" sldId="491"/>
        </pc:sldMkLst>
        <pc:spChg chg="mod">
          <ac:chgData name="Antônio" userId="cf447a5d-d961-4b9e-ac81-bf66b74090ce" providerId="ADAL" clId="{F2FD4C8C-006B-4BB5-8A01-144F2D284244}" dt="2021-03-10T19:17:42.543" v="968" actId="20577"/>
          <ac:spMkLst>
            <pc:docMk/>
            <pc:sldMk cId="998759414" sldId="491"/>
            <ac:spMk id="8" creationId="{078FFF8D-4618-4BE9-BDE7-213380F0E222}"/>
          </ac:spMkLst>
        </pc:spChg>
        <pc:picChg chg="add mod">
          <ac:chgData name="Antônio" userId="cf447a5d-d961-4b9e-ac81-bf66b74090ce" providerId="ADAL" clId="{F2FD4C8C-006B-4BB5-8A01-144F2D284244}" dt="2021-03-10T19:18:13.232" v="974" actId="14100"/>
          <ac:picMkLst>
            <pc:docMk/>
            <pc:sldMk cId="998759414" sldId="491"/>
            <ac:picMk id="5" creationId="{07B73659-C79C-4302-8087-E23C60E3B28E}"/>
          </ac:picMkLst>
        </pc:picChg>
        <pc:picChg chg="del">
          <ac:chgData name="Antônio" userId="cf447a5d-d961-4b9e-ac81-bf66b74090ce" providerId="ADAL" clId="{F2FD4C8C-006B-4BB5-8A01-144F2D284244}" dt="2021-03-10T19:17:44.079" v="969" actId="478"/>
          <ac:picMkLst>
            <pc:docMk/>
            <pc:sldMk cId="998759414" sldId="491"/>
            <ac:picMk id="6" creationId="{A79158B3-4A69-4CAD-A0AB-718C076427C5}"/>
          </ac:picMkLst>
        </pc:picChg>
      </pc:sldChg>
      <pc:sldChg chg="addSp delSp modSp add mod">
        <pc:chgData name="Antônio" userId="cf447a5d-d961-4b9e-ac81-bf66b74090ce" providerId="ADAL" clId="{F2FD4C8C-006B-4BB5-8A01-144F2D284244}" dt="2021-03-10T19:21:50.918" v="986" actId="1036"/>
        <pc:sldMkLst>
          <pc:docMk/>
          <pc:sldMk cId="3837589909" sldId="492"/>
        </pc:sldMkLst>
        <pc:picChg chg="del">
          <ac:chgData name="Antônio" userId="cf447a5d-d961-4b9e-ac81-bf66b74090ce" providerId="ADAL" clId="{F2FD4C8C-006B-4BB5-8A01-144F2D284244}" dt="2021-03-10T19:21:31.592" v="979" actId="478"/>
          <ac:picMkLst>
            <pc:docMk/>
            <pc:sldMk cId="3837589909" sldId="492"/>
            <ac:picMk id="5" creationId="{07B73659-C79C-4302-8087-E23C60E3B28E}"/>
          </ac:picMkLst>
        </pc:picChg>
        <pc:picChg chg="add mod">
          <ac:chgData name="Antônio" userId="cf447a5d-d961-4b9e-ac81-bf66b74090ce" providerId="ADAL" clId="{F2FD4C8C-006B-4BB5-8A01-144F2D284244}" dt="2021-03-10T19:21:50.918" v="986" actId="1036"/>
          <ac:picMkLst>
            <pc:docMk/>
            <pc:sldMk cId="3837589909" sldId="492"/>
            <ac:picMk id="6" creationId="{04666A79-D043-4B8C-9E07-A081AEBAB361}"/>
          </ac:picMkLst>
        </pc:picChg>
      </pc:sldChg>
      <pc:sldChg chg="addSp delSp modSp add mod">
        <pc:chgData name="Antônio" userId="cf447a5d-d961-4b9e-ac81-bf66b74090ce" providerId="ADAL" clId="{F2FD4C8C-006B-4BB5-8A01-144F2D284244}" dt="2021-03-10T19:25:21.553" v="991" actId="14100"/>
        <pc:sldMkLst>
          <pc:docMk/>
          <pc:sldMk cId="700027071" sldId="493"/>
        </pc:sldMkLst>
        <pc:picChg chg="add mod">
          <ac:chgData name="Antônio" userId="cf447a5d-d961-4b9e-ac81-bf66b74090ce" providerId="ADAL" clId="{F2FD4C8C-006B-4BB5-8A01-144F2D284244}" dt="2021-03-10T19:25:21.553" v="991" actId="14100"/>
          <ac:picMkLst>
            <pc:docMk/>
            <pc:sldMk cId="700027071" sldId="493"/>
            <ac:picMk id="5" creationId="{8B5E466D-E07C-4617-93F5-6A97266653FC}"/>
          </ac:picMkLst>
        </pc:picChg>
        <pc:picChg chg="del">
          <ac:chgData name="Antônio" userId="cf447a5d-d961-4b9e-ac81-bf66b74090ce" providerId="ADAL" clId="{F2FD4C8C-006B-4BB5-8A01-144F2D284244}" dt="2021-03-10T19:24:17.575" v="988" actId="478"/>
          <ac:picMkLst>
            <pc:docMk/>
            <pc:sldMk cId="700027071" sldId="493"/>
            <ac:picMk id="6" creationId="{04666A79-D043-4B8C-9E07-A081AEBAB361}"/>
          </ac:picMkLst>
        </pc:picChg>
      </pc:sldChg>
    </pc:docChg>
  </pc:docChgLst>
  <pc:docChgLst>
    <pc:chgData name="Antônio Gomes Sales Filho" userId="cf447a5d-d961-4b9e-ac81-bf66b74090ce" providerId="ADAL" clId="{320A5DBC-10B6-4097-ACA5-EC4D7DF1B93D}"/>
    <pc:docChg chg="undo custSel addSld delSld modSld">
      <pc:chgData name="Antônio Gomes Sales Filho" userId="cf447a5d-d961-4b9e-ac81-bf66b74090ce" providerId="ADAL" clId="{320A5DBC-10B6-4097-ACA5-EC4D7DF1B93D}" dt="2021-06-01T20:22:58.371" v="251" actId="47"/>
      <pc:docMkLst>
        <pc:docMk/>
      </pc:docMkLst>
      <pc:sldChg chg="addSp delSp modSp mod">
        <pc:chgData name="Antônio Gomes Sales Filho" userId="cf447a5d-d961-4b9e-ac81-bf66b74090ce" providerId="ADAL" clId="{320A5DBC-10B6-4097-ACA5-EC4D7DF1B93D}" dt="2021-06-01T19:42:28.801" v="9" actId="1076"/>
        <pc:sldMkLst>
          <pc:docMk/>
          <pc:sldMk cId="3518855186" sldId="304"/>
        </pc:sldMkLst>
        <pc:picChg chg="del">
          <ac:chgData name="Antônio Gomes Sales Filho" userId="cf447a5d-d961-4b9e-ac81-bf66b74090ce" providerId="ADAL" clId="{320A5DBC-10B6-4097-ACA5-EC4D7DF1B93D}" dt="2021-06-01T19:41:17.560" v="3" actId="478"/>
          <ac:picMkLst>
            <pc:docMk/>
            <pc:sldMk cId="3518855186" sldId="304"/>
            <ac:picMk id="2" creationId="{718D584B-6A22-473F-AD1D-294A6AD2ECC8}"/>
          </ac:picMkLst>
        </pc:picChg>
        <pc:picChg chg="del">
          <ac:chgData name="Antônio Gomes Sales Filho" userId="cf447a5d-d961-4b9e-ac81-bf66b74090ce" providerId="ADAL" clId="{320A5DBC-10B6-4097-ACA5-EC4D7DF1B93D}" dt="2021-06-01T19:41:15.144" v="0" actId="478"/>
          <ac:picMkLst>
            <pc:docMk/>
            <pc:sldMk cId="3518855186" sldId="304"/>
            <ac:picMk id="5" creationId="{E80924F5-8650-41C4-9109-08499F80BB60}"/>
          </ac:picMkLst>
        </pc:picChg>
        <pc:picChg chg="del">
          <ac:chgData name="Antônio Gomes Sales Filho" userId="cf447a5d-d961-4b9e-ac81-bf66b74090ce" providerId="ADAL" clId="{320A5DBC-10B6-4097-ACA5-EC4D7DF1B93D}" dt="2021-06-01T19:41:15.949" v="1" actId="478"/>
          <ac:picMkLst>
            <pc:docMk/>
            <pc:sldMk cId="3518855186" sldId="304"/>
            <ac:picMk id="9" creationId="{4B8363D5-B9FD-4EB6-A0A4-5218BC28E0A0}"/>
          </ac:picMkLst>
        </pc:picChg>
        <pc:picChg chg="del">
          <ac:chgData name="Antônio Gomes Sales Filho" userId="cf447a5d-d961-4b9e-ac81-bf66b74090ce" providerId="ADAL" clId="{320A5DBC-10B6-4097-ACA5-EC4D7DF1B93D}" dt="2021-06-01T19:41:16.743" v="2" actId="478"/>
          <ac:picMkLst>
            <pc:docMk/>
            <pc:sldMk cId="3518855186" sldId="304"/>
            <ac:picMk id="10" creationId="{4989276B-3A4E-4885-9588-D676605C3C35}"/>
          </ac:picMkLst>
        </pc:picChg>
        <pc:picChg chg="add mod">
          <ac:chgData name="Antônio Gomes Sales Filho" userId="cf447a5d-d961-4b9e-ac81-bf66b74090ce" providerId="ADAL" clId="{320A5DBC-10B6-4097-ACA5-EC4D7DF1B93D}" dt="2021-06-01T19:42:28.801" v="9" actId="1076"/>
          <ac:picMkLst>
            <pc:docMk/>
            <pc:sldMk cId="3518855186" sldId="304"/>
            <ac:picMk id="1026" creationId="{4CE5E4E9-969F-46F1-BB1A-193214B9D921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19:44:44.002" v="23" actId="1076"/>
        <pc:sldMkLst>
          <pc:docMk/>
          <pc:sldMk cId="3284285269" sldId="314"/>
        </pc:sldMkLst>
        <pc:spChg chg="mod">
          <ac:chgData name="Antônio Gomes Sales Filho" userId="cf447a5d-d961-4b9e-ac81-bf66b74090ce" providerId="ADAL" clId="{320A5DBC-10B6-4097-ACA5-EC4D7DF1B93D}" dt="2021-06-01T19:43:52.288" v="20" actId="20577"/>
          <ac:spMkLst>
            <pc:docMk/>
            <pc:sldMk cId="3284285269" sldId="314"/>
            <ac:spMk id="5" creationId="{00000000-0000-0000-0000-000000000000}"/>
          </ac:spMkLst>
        </pc:spChg>
        <pc:picChg chg="add mod">
          <ac:chgData name="Antônio Gomes Sales Filho" userId="cf447a5d-d961-4b9e-ac81-bf66b74090ce" providerId="ADAL" clId="{320A5DBC-10B6-4097-ACA5-EC4D7DF1B93D}" dt="2021-06-01T19:44:44.002" v="23" actId="1076"/>
          <ac:picMkLst>
            <pc:docMk/>
            <pc:sldMk cId="3284285269" sldId="314"/>
            <ac:picMk id="3" creationId="{D49AC40E-833F-4AD8-B6BC-F21014FADA70}"/>
          </ac:picMkLst>
        </pc:picChg>
        <pc:picChg chg="del">
          <ac:chgData name="Antônio Gomes Sales Filho" userId="cf447a5d-d961-4b9e-ac81-bf66b74090ce" providerId="ADAL" clId="{320A5DBC-10B6-4097-ACA5-EC4D7DF1B93D}" dt="2021-06-01T19:43:48.557" v="17" actId="478"/>
          <ac:picMkLst>
            <pc:docMk/>
            <pc:sldMk cId="3284285269" sldId="314"/>
            <ac:picMk id="4" creationId="{1A309ACB-5E59-43B3-9758-82C622D366B6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19:46:02.254" v="37" actId="1076"/>
        <pc:sldMkLst>
          <pc:docMk/>
          <pc:sldMk cId="2178911751" sldId="324"/>
        </pc:sldMkLst>
        <pc:picChg chg="del">
          <ac:chgData name="Antônio Gomes Sales Filho" userId="cf447a5d-d961-4b9e-ac81-bf66b74090ce" providerId="ADAL" clId="{320A5DBC-10B6-4097-ACA5-EC4D7DF1B93D}" dt="2021-06-01T19:45:27.550" v="34" actId="478"/>
          <ac:picMkLst>
            <pc:docMk/>
            <pc:sldMk cId="2178911751" sldId="324"/>
            <ac:picMk id="4" creationId="{69B87D91-2402-4041-A2FD-67DFFEBB2651}"/>
          </ac:picMkLst>
        </pc:picChg>
        <pc:picChg chg="add mod">
          <ac:chgData name="Antônio Gomes Sales Filho" userId="cf447a5d-d961-4b9e-ac81-bf66b74090ce" providerId="ADAL" clId="{320A5DBC-10B6-4097-ACA5-EC4D7DF1B93D}" dt="2021-06-01T19:46:02.254" v="37" actId="1076"/>
          <ac:picMkLst>
            <pc:docMk/>
            <pc:sldMk cId="2178911751" sldId="324"/>
            <ac:picMk id="6" creationId="{022ACBD3-A8AD-451F-B5AE-66B888BBAFDD}"/>
          </ac:picMkLst>
        </pc:picChg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1607239695" sldId="325"/>
        </pc:sldMkLst>
      </pc:sldChg>
      <pc:sldChg chg="addSp delSp modSp mod">
        <pc:chgData name="Antônio Gomes Sales Filho" userId="cf447a5d-d961-4b9e-ac81-bf66b74090ce" providerId="ADAL" clId="{320A5DBC-10B6-4097-ACA5-EC4D7DF1B93D}" dt="2021-06-01T19:55:07.762" v="75" actId="1076"/>
        <pc:sldMkLst>
          <pc:docMk/>
          <pc:sldMk cId="3319348442" sldId="330"/>
        </pc:sldMkLst>
        <pc:picChg chg="del">
          <ac:chgData name="Antônio Gomes Sales Filho" userId="cf447a5d-d961-4b9e-ac81-bf66b74090ce" providerId="ADAL" clId="{320A5DBC-10B6-4097-ACA5-EC4D7DF1B93D}" dt="2021-06-01T19:55:00.278" v="72" actId="478"/>
          <ac:picMkLst>
            <pc:docMk/>
            <pc:sldMk cId="3319348442" sldId="330"/>
            <ac:picMk id="4" creationId="{A3B3EF64-3032-40E3-8C7E-20D57F0C4798}"/>
          </ac:picMkLst>
        </pc:picChg>
        <pc:picChg chg="add mod">
          <ac:chgData name="Antônio Gomes Sales Filho" userId="cf447a5d-d961-4b9e-ac81-bf66b74090ce" providerId="ADAL" clId="{320A5DBC-10B6-4097-ACA5-EC4D7DF1B93D}" dt="2021-06-01T19:55:07.762" v="75" actId="1076"/>
          <ac:picMkLst>
            <pc:docMk/>
            <pc:sldMk cId="3319348442" sldId="330"/>
            <ac:picMk id="5" creationId="{21C557F2-C09B-459D-9C2D-A65DE0E0742A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19:43:36.639" v="16" actId="20577"/>
        <pc:sldMkLst>
          <pc:docMk/>
          <pc:sldMk cId="3754367691" sldId="341"/>
        </pc:sldMkLst>
        <pc:spChg chg="mod">
          <ac:chgData name="Antônio Gomes Sales Filho" userId="cf447a5d-d961-4b9e-ac81-bf66b74090ce" providerId="ADAL" clId="{320A5DBC-10B6-4097-ACA5-EC4D7DF1B93D}" dt="2021-06-01T19:43:36.639" v="16" actId="20577"/>
          <ac:spMkLst>
            <pc:docMk/>
            <pc:sldMk cId="3754367691" sldId="341"/>
            <ac:spMk id="5" creationId="{00000000-0000-0000-0000-000000000000}"/>
          </ac:spMkLst>
        </pc:spChg>
        <pc:picChg chg="del">
          <ac:chgData name="Antônio Gomes Sales Filho" userId="cf447a5d-d961-4b9e-ac81-bf66b74090ce" providerId="ADAL" clId="{320A5DBC-10B6-4097-ACA5-EC4D7DF1B93D}" dt="2021-06-01T19:43:25.820" v="10" actId="478"/>
          <ac:picMkLst>
            <pc:docMk/>
            <pc:sldMk cId="3754367691" sldId="341"/>
            <ac:picMk id="3" creationId="{61A3CEE5-99ED-44DB-94D3-E1A6A18E04DC}"/>
          </ac:picMkLst>
        </pc:picChg>
        <pc:picChg chg="add mod">
          <ac:chgData name="Antônio Gomes Sales Filho" userId="cf447a5d-d961-4b9e-ac81-bf66b74090ce" providerId="ADAL" clId="{320A5DBC-10B6-4097-ACA5-EC4D7DF1B93D}" dt="2021-06-01T19:43:32.389" v="13" actId="1076"/>
          <ac:picMkLst>
            <pc:docMk/>
            <pc:sldMk cId="3754367691" sldId="341"/>
            <ac:picMk id="4" creationId="{4B397997-8FF5-41B8-B252-46A8806DBC0F}"/>
          </ac:picMkLst>
        </pc:picChg>
      </pc:sldChg>
      <pc:sldChg chg="modSp mod">
        <pc:chgData name="Antônio Gomes Sales Filho" userId="cf447a5d-d961-4b9e-ac81-bf66b74090ce" providerId="ADAL" clId="{320A5DBC-10B6-4097-ACA5-EC4D7DF1B93D}" dt="2021-06-01T19:45:23.412" v="33" actId="20577"/>
        <pc:sldMkLst>
          <pc:docMk/>
          <pc:sldMk cId="1172837905" sldId="342"/>
        </pc:sldMkLst>
        <pc:spChg chg="mod">
          <ac:chgData name="Antônio Gomes Sales Filho" userId="cf447a5d-d961-4b9e-ac81-bf66b74090ce" providerId="ADAL" clId="{320A5DBC-10B6-4097-ACA5-EC4D7DF1B93D}" dt="2021-06-01T19:45:23.412" v="33" actId="20577"/>
          <ac:spMkLst>
            <pc:docMk/>
            <pc:sldMk cId="1172837905" sldId="342"/>
            <ac:spMk id="7" creationId="{9A60969D-77FE-4094-96A9-36922427FF20}"/>
          </ac:spMkLst>
        </pc:spChg>
      </pc:sldChg>
      <pc:sldChg chg="modSp">
        <pc:chgData name="Antônio Gomes Sales Filho" userId="cf447a5d-d961-4b9e-ac81-bf66b74090ce" providerId="ADAL" clId="{320A5DBC-10B6-4097-ACA5-EC4D7DF1B93D}" dt="2021-06-01T19:53:00.224" v="62" actId="20577"/>
        <pc:sldMkLst>
          <pc:docMk/>
          <pc:sldMk cId="3482318947" sldId="343"/>
        </pc:sldMkLst>
        <pc:spChg chg="mod">
          <ac:chgData name="Antônio Gomes Sales Filho" userId="cf447a5d-d961-4b9e-ac81-bf66b74090ce" providerId="ADAL" clId="{320A5DBC-10B6-4097-ACA5-EC4D7DF1B93D}" dt="2021-06-01T19:53:00.224" v="62" actId="20577"/>
          <ac:spMkLst>
            <pc:docMk/>
            <pc:sldMk cId="3482318947" sldId="343"/>
            <ac:spMk id="7" creationId="{9A60969D-77FE-4094-96A9-36922427FF20}"/>
          </ac:spMkLst>
        </pc:spChg>
      </pc:sldChg>
      <pc:sldChg chg="addSp delSp modSp mod">
        <pc:chgData name="Antônio Gomes Sales Filho" userId="cf447a5d-d961-4b9e-ac81-bf66b74090ce" providerId="ADAL" clId="{320A5DBC-10B6-4097-ACA5-EC4D7DF1B93D}" dt="2021-06-01T19:53:46.407" v="67" actId="1076"/>
        <pc:sldMkLst>
          <pc:docMk/>
          <pc:sldMk cId="77409899" sldId="344"/>
        </pc:sldMkLst>
        <pc:picChg chg="del">
          <ac:chgData name="Antônio Gomes Sales Filho" userId="cf447a5d-d961-4b9e-ac81-bf66b74090ce" providerId="ADAL" clId="{320A5DBC-10B6-4097-ACA5-EC4D7DF1B93D}" dt="2021-06-01T19:53:37.547" v="63" actId="478"/>
          <ac:picMkLst>
            <pc:docMk/>
            <pc:sldMk cId="77409899" sldId="344"/>
            <ac:picMk id="4" creationId="{B1B11A44-6266-4179-A647-59648F5840DD}"/>
          </ac:picMkLst>
        </pc:picChg>
        <pc:picChg chg="add mod">
          <ac:chgData name="Antônio Gomes Sales Filho" userId="cf447a5d-d961-4b9e-ac81-bf66b74090ce" providerId="ADAL" clId="{320A5DBC-10B6-4097-ACA5-EC4D7DF1B93D}" dt="2021-06-01T19:53:46.407" v="67" actId="1076"/>
          <ac:picMkLst>
            <pc:docMk/>
            <pc:sldMk cId="77409899" sldId="344"/>
            <ac:picMk id="6" creationId="{68103017-F2CF-4E3F-AA28-1152FECDA589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19:54:22.340" v="71" actId="1076"/>
        <pc:sldMkLst>
          <pc:docMk/>
          <pc:sldMk cId="3425121896" sldId="346"/>
        </pc:sldMkLst>
        <pc:picChg chg="del">
          <ac:chgData name="Antônio Gomes Sales Filho" userId="cf447a5d-d961-4b9e-ac81-bf66b74090ce" providerId="ADAL" clId="{320A5DBC-10B6-4097-ACA5-EC4D7DF1B93D}" dt="2021-06-01T19:54:00.009" v="68" actId="478"/>
          <ac:picMkLst>
            <pc:docMk/>
            <pc:sldMk cId="3425121896" sldId="346"/>
            <ac:picMk id="4" creationId="{A406B1C4-50EA-439D-9D6F-112C7C1BDC81}"/>
          </ac:picMkLst>
        </pc:picChg>
        <pc:picChg chg="add mod">
          <ac:chgData name="Antônio Gomes Sales Filho" userId="cf447a5d-d961-4b9e-ac81-bf66b74090ce" providerId="ADAL" clId="{320A5DBC-10B6-4097-ACA5-EC4D7DF1B93D}" dt="2021-06-01T19:54:22.340" v="71" actId="1076"/>
          <ac:picMkLst>
            <pc:docMk/>
            <pc:sldMk cId="3425121896" sldId="346"/>
            <ac:picMk id="5" creationId="{A70A8FC6-9727-4302-9FA5-FD20D60D34E5}"/>
          </ac:picMkLst>
        </pc:picChg>
      </pc:sldChg>
      <pc:sldChg chg="modSp mod">
        <pc:chgData name="Antônio Gomes Sales Filho" userId="cf447a5d-d961-4b9e-ac81-bf66b74090ce" providerId="ADAL" clId="{320A5DBC-10B6-4097-ACA5-EC4D7DF1B93D}" dt="2021-06-01T19:56:12.838" v="90" actId="20577"/>
        <pc:sldMkLst>
          <pc:docMk/>
          <pc:sldMk cId="2661736927" sldId="348"/>
        </pc:sldMkLst>
        <pc:spChg chg="mod">
          <ac:chgData name="Antônio Gomes Sales Filho" userId="cf447a5d-d961-4b9e-ac81-bf66b74090ce" providerId="ADAL" clId="{320A5DBC-10B6-4097-ACA5-EC4D7DF1B93D}" dt="2021-06-01T19:56:12.838" v="90" actId="20577"/>
          <ac:spMkLst>
            <pc:docMk/>
            <pc:sldMk cId="2661736927" sldId="348"/>
            <ac:spMk id="7" creationId="{9A60969D-77FE-4094-96A9-36922427FF20}"/>
          </ac:spMkLst>
        </pc:spChg>
      </pc:sldChg>
      <pc:sldChg chg="addSp delSp modSp mod">
        <pc:chgData name="Antônio Gomes Sales Filho" userId="cf447a5d-d961-4b9e-ac81-bf66b74090ce" providerId="ADAL" clId="{320A5DBC-10B6-4097-ACA5-EC4D7DF1B93D}" dt="2021-06-01T19:56:52.136" v="94" actId="1076"/>
        <pc:sldMkLst>
          <pc:docMk/>
          <pc:sldMk cId="4220926062" sldId="349"/>
        </pc:sldMkLst>
        <pc:picChg chg="del">
          <ac:chgData name="Antônio Gomes Sales Filho" userId="cf447a5d-d961-4b9e-ac81-bf66b74090ce" providerId="ADAL" clId="{320A5DBC-10B6-4097-ACA5-EC4D7DF1B93D}" dt="2021-06-01T19:56:17.638" v="91" actId="478"/>
          <ac:picMkLst>
            <pc:docMk/>
            <pc:sldMk cId="4220926062" sldId="349"/>
            <ac:picMk id="4" creationId="{658632D7-84BD-4008-9022-FB9EC55D109B}"/>
          </ac:picMkLst>
        </pc:picChg>
        <pc:picChg chg="add mod">
          <ac:chgData name="Antônio Gomes Sales Filho" userId="cf447a5d-d961-4b9e-ac81-bf66b74090ce" providerId="ADAL" clId="{320A5DBC-10B6-4097-ACA5-EC4D7DF1B93D}" dt="2021-06-01T19:56:52.136" v="94" actId="1076"/>
          <ac:picMkLst>
            <pc:docMk/>
            <pc:sldMk cId="4220926062" sldId="349"/>
            <ac:picMk id="6" creationId="{7E4C30F3-D86D-496C-B4F9-FE75613E77CB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19:57:27.671" v="98" actId="1076"/>
        <pc:sldMkLst>
          <pc:docMk/>
          <pc:sldMk cId="1749411823" sldId="351"/>
        </pc:sldMkLst>
        <pc:picChg chg="del">
          <ac:chgData name="Antônio Gomes Sales Filho" userId="cf447a5d-d961-4b9e-ac81-bf66b74090ce" providerId="ADAL" clId="{320A5DBC-10B6-4097-ACA5-EC4D7DF1B93D}" dt="2021-06-01T19:56:56.580" v="95" actId="478"/>
          <ac:picMkLst>
            <pc:docMk/>
            <pc:sldMk cId="1749411823" sldId="351"/>
            <ac:picMk id="4" creationId="{94C94014-4724-4E64-A938-CE5B0765654D}"/>
          </ac:picMkLst>
        </pc:picChg>
        <pc:picChg chg="add mod">
          <ac:chgData name="Antônio Gomes Sales Filho" userId="cf447a5d-d961-4b9e-ac81-bf66b74090ce" providerId="ADAL" clId="{320A5DBC-10B6-4097-ACA5-EC4D7DF1B93D}" dt="2021-06-01T19:57:27.671" v="98" actId="1076"/>
          <ac:picMkLst>
            <pc:docMk/>
            <pc:sldMk cId="1749411823" sldId="351"/>
            <ac:picMk id="5" creationId="{FB035D7E-99F0-4FBD-9AED-2550815D8674}"/>
          </ac:picMkLst>
        </pc:picChg>
      </pc:sldChg>
      <pc:sldChg chg="delSp del mod">
        <pc:chgData name="Antônio Gomes Sales Filho" userId="cf447a5d-d961-4b9e-ac81-bf66b74090ce" providerId="ADAL" clId="{320A5DBC-10B6-4097-ACA5-EC4D7DF1B93D}" dt="2021-06-01T19:58:02.954" v="100" actId="47"/>
        <pc:sldMkLst>
          <pc:docMk/>
          <pc:sldMk cId="2822029410" sldId="355"/>
        </pc:sldMkLst>
        <pc:picChg chg="del">
          <ac:chgData name="Antônio Gomes Sales Filho" userId="cf447a5d-d961-4b9e-ac81-bf66b74090ce" providerId="ADAL" clId="{320A5DBC-10B6-4097-ACA5-EC4D7DF1B93D}" dt="2021-06-01T19:57:34.082" v="99" actId="478"/>
          <ac:picMkLst>
            <pc:docMk/>
            <pc:sldMk cId="2822029410" sldId="355"/>
            <ac:picMk id="4" creationId="{BA216E4D-E9F3-4C08-BDCF-DE9C996F457F}"/>
          </ac:picMkLst>
        </pc:picChg>
      </pc:sldChg>
      <pc:sldChg chg="del">
        <pc:chgData name="Antônio Gomes Sales Filho" userId="cf447a5d-d961-4b9e-ac81-bf66b74090ce" providerId="ADAL" clId="{320A5DBC-10B6-4097-ACA5-EC4D7DF1B93D}" dt="2021-06-01T19:58:05.025" v="101" actId="47"/>
        <pc:sldMkLst>
          <pc:docMk/>
          <pc:sldMk cId="365383262" sldId="356"/>
        </pc:sldMkLst>
      </pc:sldChg>
      <pc:sldChg chg="modSp add del">
        <pc:chgData name="Antônio Gomes Sales Filho" userId="cf447a5d-d961-4b9e-ac81-bf66b74090ce" providerId="ADAL" clId="{320A5DBC-10B6-4097-ACA5-EC4D7DF1B93D}" dt="2021-06-01T20:11:19.807" v="149" actId="47"/>
        <pc:sldMkLst>
          <pc:docMk/>
          <pc:sldMk cId="1859013461" sldId="360"/>
        </pc:sldMkLst>
        <pc:spChg chg="mod">
          <ac:chgData name="Antônio Gomes Sales Filho" userId="cf447a5d-d961-4b9e-ac81-bf66b74090ce" providerId="ADAL" clId="{320A5DBC-10B6-4097-ACA5-EC4D7DF1B93D}" dt="2021-06-01T19:58:59.240" v="114" actId="20577"/>
          <ac:spMkLst>
            <pc:docMk/>
            <pc:sldMk cId="1859013461" sldId="360"/>
            <ac:spMk id="7" creationId="{9A60969D-77FE-4094-96A9-36922427FF20}"/>
          </ac:spMkLst>
        </pc:spChg>
      </pc:sldChg>
      <pc:sldChg chg="addSp delSp modSp add del mod">
        <pc:chgData name="Antônio Gomes Sales Filho" userId="cf447a5d-d961-4b9e-ac81-bf66b74090ce" providerId="ADAL" clId="{320A5DBC-10B6-4097-ACA5-EC4D7DF1B93D}" dt="2021-06-01T20:11:19.807" v="149" actId="47"/>
        <pc:sldMkLst>
          <pc:docMk/>
          <pc:sldMk cId="2390775537" sldId="361"/>
        </pc:sldMkLst>
        <pc:picChg chg="del">
          <ac:chgData name="Antônio Gomes Sales Filho" userId="cf447a5d-d961-4b9e-ac81-bf66b74090ce" providerId="ADAL" clId="{320A5DBC-10B6-4097-ACA5-EC4D7DF1B93D}" dt="2021-06-01T19:59:03.972" v="115" actId="478"/>
          <ac:picMkLst>
            <pc:docMk/>
            <pc:sldMk cId="2390775537" sldId="361"/>
            <ac:picMk id="4" creationId="{4A6B21AF-3CAC-4248-B699-0533A3377ECC}"/>
          </ac:picMkLst>
        </pc:picChg>
        <pc:picChg chg="add mod">
          <ac:chgData name="Antônio Gomes Sales Filho" userId="cf447a5d-d961-4b9e-ac81-bf66b74090ce" providerId="ADAL" clId="{320A5DBC-10B6-4097-ACA5-EC4D7DF1B93D}" dt="2021-06-01T19:59:24.559" v="118" actId="1076"/>
          <ac:picMkLst>
            <pc:docMk/>
            <pc:sldMk cId="2390775537" sldId="361"/>
            <ac:picMk id="6" creationId="{B1BFB42D-95FE-4EFA-A8EC-34CD8C527452}"/>
          </ac:picMkLst>
        </pc:picChg>
      </pc:sldChg>
      <pc:sldChg chg="add del">
        <pc:chgData name="Antônio Gomes Sales Filho" userId="cf447a5d-d961-4b9e-ac81-bf66b74090ce" providerId="ADAL" clId="{320A5DBC-10B6-4097-ACA5-EC4D7DF1B93D}" dt="2021-06-01T20:11:19.807" v="149" actId="47"/>
        <pc:sldMkLst>
          <pc:docMk/>
          <pc:sldMk cId="1529460347" sldId="362"/>
        </pc:sldMkLst>
      </pc:sldChg>
      <pc:sldChg chg="addSp delSp modSp add del mod">
        <pc:chgData name="Antônio Gomes Sales Filho" userId="cf447a5d-d961-4b9e-ac81-bf66b74090ce" providerId="ADAL" clId="{320A5DBC-10B6-4097-ACA5-EC4D7DF1B93D}" dt="2021-06-01T20:11:19.807" v="149" actId="47"/>
        <pc:sldMkLst>
          <pc:docMk/>
          <pc:sldMk cId="540558100" sldId="365"/>
        </pc:sldMkLst>
        <pc:picChg chg="del">
          <ac:chgData name="Antônio Gomes Sales Filho" userId="cf447a5d-d961-4b9e-ac81-bf66b74090ce" providerId="ADAL" clId="{320A5DBC-10B6-4097-ACA5-EC4D7DF1B93D}" dt="2021-06-01T20:00:04.085" v="123" actId="478"/>
          <ac:picMkLst>
            <pc:docMk/>
            <pc:sldMk cId="540558100" sldId="365"/>
            <ac:picMk id="4" creationId="{035F18D8-80B5-44A8-B390-7A2901227D66}"/>
          </ac:picMkLst>
        </pc:picChg>
        <pc:picChg chg="add mod">
          <ac:chgData name="Antônio Gomes Sales Filho" userId="cf447a5d-d961-4b9e-ac81-bf66b74090ce" providerId="ADAL" clId="{320A5DBC-10B6-4097-ACA5-EC4D7DF1B93D}" dt="2021-06-01T20:00:36.999" v="126" actId="1076"/>
          <ac:picMkLst>
            <pc:docMk/>
            <pc:sldMk cId="540558100" sldId="365"/>
            <ac:picMk id="5" creationId="{AF8352C7-B055-4B4A-B754-76DF33BF422C}"/>
          </ac:picMkLst>
        </pc:picChg>
      </pc:sldChg>
      <pc:sldChg chg="add del">
        <pc:chgData name="Antônio Gomes Sales Filho" userId="cf447a5d-d961-4b9e-ac81-bf66b74090ce" providerId="ADAL" clId="{320A5DBC-10B6-4097-ACA5-EC4D7DF1B93D}" dt="2021-06-01T20:11:19.807" v="149" actId="47"/>
        <pc:sldMkLst>
          <pc:docMk/>
          <pc:sldMk cId="2104690360" sldId="366"/>
        </pc:sldMkLst>
      </pc:sldChg>
      <pc:sldChg chg="modSp">
        <pc:chgData name="Antônio Gomes Sales Filho" userId="cf447a5d-d961-4b9e-ac81-bf66b74090ce" providerId="ADAL" clId="{320A5DBC-10B6-4097-ACA5-EC4D7DF1B93D}" dt="2021-06-01T20:02:07.283" v="142" actId="20577"/>
        <pc:sldMkLst>
          <pc:docMk/>
          <pc:sldMk cId="2264006157" sldId="372"/>
        </pc:sldMkLst>
        <pc:spChg chg="mod">
          <ac:chgData name="Antônio Gomes Sales Filho" userId="cf447a5d-d961-4b9e-ac81-bf66b74090ce" providerId="ADAL" clId="{320A5DBC-10B6-4097-ACA5-EC4D7DF1B93D}" dt="2021-06-01T20:02:07.283" v="142" actId="20577"/>
          <ac:spMkLst>
            <pc:docMk/>
            <pc:sldMk cId="2264006157" sldId="372"/>
            <ac:spMk id="7" creationId="{9A60969D-77FE-4094-96A9-36922427FF20}"/>
          </ac:spMkLst>
        </pc:spChg>
      </pc:sldChg>
      <pc:sldChg chg="delSp add del mod">
        <pc:chgData name="Antônio Gomes Sales Filho" userId="cf447a5d-d961-4b9e-ac81-bf66b74090ce" providerId="ADAL" clId="{320A5DBC-10B6-4097-ACA5-EC4D7DF1B93D}" dt="2021-06-01T20:11:31.272" v="150" actId="47"/>
        <pc:sldMkLst>
          <pc:docMk/>
          <pc:sldMk cId="2133976619" sldId="373"/>
        </pc:sldMkLst>
        <pc:picChg chg="del">
          <ac:chgData name="Antônio Gomes Sales Filho" userId="cf447a5d-d961-4b9e-ac81-bf66b74090ce" providerId="ADAL" clId="{320A5DBC-10B6-4097-ACA5-EC4D7DF1B93D}" dt="2021-06-01T20:02:10.546" v="143" actId="478"/>
          <ac:picMkLst>
            <pc:docMk/>
            <pc:sldMk cId="2133976619" sldId="373"/>
            <ac:picMk id="6" creationId="{CF6AB6BD-1125-4E8C-ADAD-80AD9F340F45}"/>
          </ac:picMkLst>
        </pc:picChg>
      </pc:sldChg>
      <pc:sldChg chg="add del">
        <pc:chgData name="Antônio Gomes Sales Filho" userId="cf447a5d-d961-4b9e-ac81-bf66b74090ce" providerId="ADAL" clId="{320A5DBC-10B6-4097-ACA5-EC4D7DF1B93D}" dt="2021-06-01T20:11:31.272" v="150" actId="47"/>
        <pc:sldMkLst>
          <pc:docMk/>
          <pc:sldMk cId="3771903433" sldId="374"/>
        </pc:sldMkLst>
      </pc:sldChg>
      <pc:sldChg chg="del">
        <pc:chgData name="Antônio Gomes Sales Filho" userId="cf447a5d-d961-4b9e-ac81-bf66b74090ce" providerId="ADAL" clId="{320A5DBC-10B6-4097-ACA5-EC4D7DF1B93D}" dt="2021-06-01T20:11:31.272" v="150" actId="47"/>
        <pc:sldMkLst>
          <pc:docMk/>
          <pc:sldMk cId="1688013581" sldId="384"/>
        </pc:sldMkLst>
      </pc:sldChg>
      <pc:sldChg chg="del">
        <pc:chgData name="Antônio Gomes Sales Filho" userId="cf447a5d-d961-4b9e-ac81-bf66b74090ce" providerId="ADAL" clId="{320A5DBC-10B6-4097-ACA5-EC4D7DF1B93D}" dt="2021-06-01T20:11:43.264" v="151" actId="47"/>
        <pc:sldMkLst>
          <pc:docMk/>
          <pc:sldMk cId="2521602423" sldId="385"/>
        </pc:sldMkLst>
      </pc:sldChg>
      <pc:sldChg chg="del">
        <pc:chgData name="Antônio Gomes Sales Filho" userId="cf447a5d-d961-4b9e-ac81-bf66b74090ce" providerId="ADAL" clId="{320A5DBC-10B6-4097-ACA5-EC4D7DF1B93D}" dt="2021-06-01T20:11:47.259" v="152" actId="47"/>
        <pc:sldMkLst>
          <pc:docMk/>
          <pc:sldMk cId="2615722695" sldId="386"/>
        </pc:sldMkLst>
      </pc:sldChg>
      <pc:sldChg chg="addSp delSp modSp mod">
        <pc:chgData name="Antônio Gomes Sales Filho" userId="cf447a5d-d961-4b9e-ac81-bf66b74090ce" providerId="ADAL" clId="{320A5DBC-10B6-4097-ACA5-EC4D7DF1B93D}" dt="2021-06-01T20:12:11.473" v="158" actId="1076"/>
        <pc:sldMkLst>
          <pc:docMk/>
          <pc:sldMk cId="4021457904" sldId="387"/>
        </pc:sldMkLst>
        <pc:spChg chg="mod">
          <ac:chgData name="Antônio Gomes Sales Filho" userId="cf447a5d-d961-4b9e-ac81-bf66b74090ce" providerId="ADAL" clId="{320A5DBC-10B6-4097-ACA5-EC4D7DF1B93D}" dt="2021-06-01T20:11:51.853" v="154" actId="20577"/>
          <ac:spMkLst>
            <pc:docMk/>
            <pc:sldMk cId="4021457904" sldId="387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320A5DBC-10B6-4097-ACA5-EC4D7DF1B93D}" dt="2021-06-01T20:12:11.473" v="158" actId="1076"/>
          <ac:picMkLst>
            <pc:docMk/>
            <pc:sldMk cId="4021457904" sldId="387"/>
            <ac:picMk id="4" creationId="{F80333F2-4F75-4D0A-AF10-38F5725FDD1B}"/>
          </ac:picMkLst>
        </pc:picChg>
        <pc:picChg chg="del">
          <ac:chgData name="Antônio Gomes Sales Filho" userId="cf447a5d-d961-4b9e-ac81-bf66b74090ce" providerId="ADAL" clId="{320A5DBC-10B6-4097-ACA5-EC4D7DF1B93D}" dt="2021-06-01T20:11:53.612" v="155" actId="478"/>
          <ac:picMkLst>
            <pc:docMk/>
            <pc:sldMk cId="4021457904" sldId="387"/>
            <ac:picMk id="5" creationId="{8D75E43D-C189-4494-815E-DE5DB9E39AA9}"/>
          </ac:picMkLst>
        </pc:picChg>
      </pc:sldChg>
      <pc:sldChg chg="modSp">
        <pc:chgData name="Antônio Gomes Sales Filho" userId="cf447a5d-d961-4b9e-ac81-bf66b74090ce" providerId="ADAL" clId="{320A5DBC-10B6-4097-ACA5-EC4D7DF1B93D}" dt="2021-06-01T20:12:27.642" v="160" actId="20577"/>
        <pc:sldMkLst>
          <pc:docMk/>
          <pc:sldMk cId="1236068608" sldId="388"/>
        </pc:sldMkLst>
        <pc:spChg chg="mod">
          <ac:chgData name="Antônio Gomes Sales Filho" userId="cf447a5d-d961-4b9e-ac81-bf66b74090ce" providerId="ADAL" clId="{320A5DBC-10B6-4097-ACA5-EC4D7DF1B93D}" dt="2021-06-01T20:12:27.642" v="160" actId="20577"/>
          <ac:spMkLst>
            <pc:docMk/>
            <pc:sldMk cId="1236068608" sldId="388"/>
            <ac:spMk id="8" creationId="{078FFF8D-4618-4BE9-BDE7-213380F0E222}"/>
          </ac:spMkLst>
        </pc:spChg>
      </pc:sldChg>
      <pc:sldChg chg="delSp modSp del mod">
        <pc:chgData name="Antônio Gomes Sales Filho" userId="cf447a5d-d961-4b9e-ac81-bf66b74090ce" providerId="ADAL" clId="{320A5DBC-10B6-4097-ACA5-EC4D7DF1B93D}" dt="2021-06-01T20:13:25.590" v="164" actId="47"/>
        <pc:sldMkLst>
          <pc:docMk/>
          <pc:sldMk cId="4106596346" sldId="391"/>
        </pc:sldMkLst>
        <pc:spChg chg="mod">
          <ac:chgData name="Antônio Gomes Sales Filho" userId="cf447a5d-d961-4b9e-ac81-bf66b74090ce" providerId="ADAL" clId="{320A5DBC-10B6-4097-ACA5-EC4D7DF1B93D}" dt="2021-06-01T20:12:32.060" v="162" actId="20577"/>
          <ac:spMkLst>
            <pc:docMk/>
            <pc:sldMk cId="4106596346" sldId="391"/>
            <ac:spMk id="8" creationId="{078FFF8D-4618-4BE9-BDE7-213380F0E222}"/>
          </ac:spMkLst>
        </pc:spChg>
        <pc:picChg chg="del">
          <ac:chgData name="Antônio Gomes Sales Filho" userId="cf447a5d-d961-4b9e-ac81-bf66b74090ce" providerId="ADAL" clId="{320A5DBC-10B6-4097-ACA5-EC4D7DF1B93D}" dt="2021-06-01T20:12:33.683" v="163" actId="478"/>
          <ac:picMkLst>
            <pc:docMk/>
            <pc:sldMk cId="4106596346" sldId="391"/>
            <ac:picMk id="6" creationId="{9004A0BF-CFFA-4481-A0E6-E9D92AF10562}"/>
          </ac:picMkLst>
        </pc:picChg>
      </pc:sldChg>
      <pc:sldChg chg="del">
        <pc:chgData name="Antônio Gomes Sales Filho" userId="cf447a5d-d961-4b9e-ac81-bf66b74090ce" providerId="ADAL" clId="{320A5DBC-10B6-4097-ACA5-EC4D7DF1B93D}" dt="2021-06-01T20:13:26.458" v="165" actId="47"/>
        <pc:sldMkLst>
          <pc:docMk/>
          <pc:sldMk cId="2400161304" sldId="392"/>
        </pc:sldMkLst>
      </pc:sldChg>
      <pc:sldChg chg="modSp">
        <pc:chgData name="Antônio Gomes Sales Filho" userId="cf447a5d-d961-4b9e-ac81-bf66b74090ce" providerId="ADAL" clId="{320A5DBC-10B6-4097-ACA5-EC4D7DF1B93D}" dt="2021-06-01T20:13:44.676" v="174" actId="20577"/>
        <pc:sldMkLst>
          <pc:docMk/>
          <pc:sldMk cId="1792403331" sldId="396"/>
        </pc:sldMkLst>
        <pc:spChg chg="mod">
          <ac:chgData name="Antônio Gomes Sales Filho" userId="cf447a5d-d961-4b9e-ac81-bf66b74090ce" providerId="ADAL" clId="{320A5DBC-10B6-4097-ACA5-EC4D7DF1B93D}" dt="2021-06-01T20:13:44.676" v="174" actId="20577"/>
          <ac:spMkLst>
            <pc:docMk/>
            <pc:sldMk cId="1792403331" sldId="396"/>
            <ac:spMk id="7" creationId="{9A60969D-77FE-4094-96A9-36922427FF20}"/>
          </ac:spMkLst>
        </pc:spChg>
      </pc:sldChg>
      <pc:sldChg chg="addSp delSp modSp mod">
        <pc:chgData name="Antônio Gomes Sales Filho" userId="cf447a5d-d961-4b9e-ac81-bf66b74090ce" providerId="ADAL" clId="{320A5DBC-10B6-4097-ACA5-EC4D7DF1B93D}" dt="2021-06-01T20:14:17.793" v="178" actId="1076"/>
        <pc:sldMkLst>
          <pc:docMk/>
          <pc:sldMk cId="184439248" sldId="397"/>
        </pc:sldMkLst>
        <pc:picChg chg="add mod">
          <ac:chgData name="Antônio Gomes Sales Filho" userId="cf447a5d-d961-4b9e-ac81-bf66b74090ce" providerId="ADAL" clId="{320A5DBC-10B6-4097-ACA5-EC4D7DF1B93D}" dt="2021-06-01T20:14:17.793" v="178" actId="1076"/>
          <ac:picMkLst>
            <pc:docMk/>
            <pc:sldMk cId="184439248" sldId="397"/>
            <ac:picMk id="4" creationId="{8E61828A-576E-4250-95CA-B3D884237DE8}"/>
          </ac:picMkLst>
        </pc:picChg>
        <pc:picChg chg="del">
          <ac:chgData name="Antônio Gomes Sales Filho" userId="cf447a5d-d961-4b9e-ac81-bf66b74090ce" providerId="ADAL" clId="{320A5DBC-10B6-4097-ACA5-EC4D7DF1B93D}" dt="2021-06-01T20:14:12.768" v="175" actId="478"/>
          <ac:picMkLst>
            <pc:docMk/>
            <pc:sldMk cId="184439248" sldId="397"/>
            <ac:picMk id="6" creationId="{D663842D-8961-4DE1-93E1-CF730C2F6072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20:14:42.223" v="182" actId="1076"/>
        <pc:sldMkLst>
          <pc:docMk/>
          <pc:sldMk cId="105723576" sldId="401"/>
        </pc:sldMkLst>
        <pc:picChg chg="add mod">
          <ac:chgData name="Antônio Gomes Sales Filho" userId="cf447a5d-d961-4b9e-ac81-bf66b74090ce" providerId="ADAL" clId="{320A5DBC-10B6-4097-ACA5-EC4D7DF1B93D}" dt="2021-06-01T20:14:42.223" v="182" actId="1076"/>
          <ac:picMkLst>
            <pc:docMk/>
            <pc:sldMk cId="105723576" sldId="401"/>
            <ac:picMk id="5" creationId="{23A336A5-8235-479E-9EB1-AB6DA6D26BF6}"/>
          </ac:picMkLst>
        </pc:picChg>
        <pc:picChg chg="del">
          <ac:chgData name="Antônio Gomes Sales Filho" userId="cf447a5d-d961-4b9e-ac81-bf66b74090ce" providerId="ADAL" clId="{320A5DBC-10B6-4097-ACA5-EC4D7DF1B93D}" dt="2021-06-01T20:14:22.810" v="179" actId="478"/>
          <ac:picMkLst>
            <pc:docMk/>
            <pc:sldMk cId="105723576" sldId="401"/>
            <ac:picMk id="6" creationId="{1857C97E-7CD9-4D48-9621-EF4D99AE2D0E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20:15:23.984" v="186" actId="1076"/>
        <pc:sldMkLst>
          <pc:docMk/>
          <pc:sldMk cId="3461497416" sldId="403"/>
        </pc:sldMkLst>
        <pc:picChg chg="add mod">
          <ac:chgData name="Antônio Gomes Sales Filho" userId="cf447a5d-d961-4b9e-ac81-bf66b74090ce" providerId="ADAL" clId="{320A5DBC-10B6-4097-ACA5-EC4D7DF1B93D}" dt="2021-06-01T20:15:23.984" v="186" actId="1076"/>
          <ac:picMkLst>
            <pc:docMk/>
            <pc:sldMk cId="3461497416" sldId="403"/>
            <ac:picMk id="5" creationId="{96F4C12E-8471-4851-A400-B391E928B808}"/>
          </ac:picMkLst>
        </pc:picChg>
        <pc:picChg chg="del">
          <ac:chgData name="Antônio Gomes Sales Filho" userId="cf447a5d-d961-4b9e-ac81-bf66b74090ce" providerId="ADAL" clId="{320A5DBC-10B6-4097-ACA5-EC4D7DF1B93D}" dt="2021-06-01T20:14:47.158" v="183" actId="478"/>
          <ac:picMkLst>
            <pc:docMk/>
            <pc:sldMk cId="3461497416" sldId="403"/>
            <ac:picMk id="6" creationId="{3D936156-3AD2-4339-A4F8-54873B4B9019}"/>
          </ac:picMkLst>
        </pc:picChg>
      </pc:sldChg>
      <pc:sldChg chg="del">
        <pc:chgData name="Antônio Gomes Sales Filho" userId="cf447a5d-d961-4b9e-ac81-bf66b74090ce" providerId="ADAL" clId="{320A5DBC-10B6-4097-ACA5-EC4D7DF1B93D}" dt="2021-06-01T20:15:38.501" v="187" actId="47"/>
        <pc:sldMkLst>
          <pc:docMk/>
          <pc:sldMk cId="2027923164" sldId="405"/>
        </pc:sldMkLst>
      </pc:sldChg>
      <pc:sldChg chg="del">
        <pc:chgData name="Antônio Gomes Sales Filho" userId="cf447a5d-d961-4b9e-ac81-bf66b74090ce" providerId="ADAL" clId="{320A5DBC-10B6-4097-ACA5-EC4D7DF1B93D}" dt="2021-06-01T20:15:40.018" v="188" actId="47"/>
        <pc:sldMkLst>
          <pc:docMk/>
          <pc:sldMk cId="2493788633" sldId="406"/>
        </pc:sldMkLst>
      </pc:sldChg>
      <pc:sldChg chg="addSp delSp modSp mod">
        <pc:chgData name="Antônio Gomes Sales Filho" userId="cf447a5d-d961-4b9e-ac81-bf66b74090ce" providerId="ADAL" clId="{320A5DBC-10B6-4097-ACA5-EC4D7DF1B93D}" dt="2021-06-01T20:16:03.560" v="194" actId="1076"/>
        <pc:sldMkLst>
          <pc:docMk/>
          <pc:sldMk cId="3384398754" sldId="407"/>
        </pc:sldMkLst>
        <pc:spChg chg="mod">
          <ac:chgData name="Antônio Gomes Sales Filho" userId="cf447a5d-d961-4b9e-ac81-bf66b74090ce" providerId="ADAL" clId="{320A5DBC-10B6-4097-ACA5-EC4D7DF1B93D}" dt="2021-06-01T20:15:43.376" v="190" actId="20577"/>
          <ac:spMkLst>
            <pc:docMk/>
            <pc:sldMk cId="3384398754" sldId="407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320A5DBC-10B6-4097-ACA5-EC4D7DF1B93D}" dt="2021-06-01T20:16:03.560" v="194" actId="1076"/>
          <ac:picMkLst>
            <pc:docMk/>
            <pc:sldMk cId="3384398754" sldId="407"/>
            <ac:picMk id="5" creationId="{2F13842C-37AE-4772-9FDB-FABF295F430E}"/>
          </ac:picMkLst>
        </pc:picChg>
        <pc:picChg chg="del">
          <ac:chgData name="Antônio Gomes Sales Filho" userId="cf447a5d-d961-4b9e-ac81-bf66b74090ce" providerId="ADAL" clId="{320A5DBC-10B6-4097-ACA5-EC4D7DF1B93D}" dt="2021-06-01T20:15:45.277" v="191" actId="478"/>
          <ac:picMkLst>
            <pc:docMk/>
            <pc:sldMk cId="3384398754" sldId="407"/>
            <ac:picMk id="6" creationId="{3AD8F058-7C60-4D0C-A8E3-F5C296A19DA1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19:46:31.738" v="41" actId="1076"/>
        <pc:sldMkLst>
          <pc:docMk/>
          <pc:sldMk cId="2765990348" sldId="408"/>
        </pc:sldMkLst>
        <pc:picChg chg="add mod">
          <ac:chgData name="Antônio Gomes Sales Filho" userId="cf447a5d-d961-4b9e-ac81-bf66b74090ce" providerId="ADAL" clId="{320A5DBC-10B6-4097-ACA5-EC4D7DF1B93D}" dt="2021-06-01T19:46:31.738" v="41" actId="1076"/>
          <ac:picMkLst>
            <pc:docMk/>
            <pc:sldMk cId="2765990348" sldId="408"/>
            <ac:picMk id="4" creationId="{26F0E459-8EF3-4D43-815C-86B8CCE37F87}"/>
          </ac:picMkLst>
        </pc:picChg>
        <pc:picChg chg="del">
          <ac:chgData name="Antônio Gomes Sales Filho" userId="cf447a5d-d961-4b9e-ac81-bf66b74090ce" providerId="ADAL" clId="{320A5DBC-10B6-4097-ACA5-EC4D7DF1B93D}" dt="2021-06-01T19:46:06.041" v="38" actId="478"/>
          <ac:picMkLst>
            <pc:docMk/>
            <pc:sldMk cId="2765990348" sldId="408"/>
            <ac:picMk id="6" creationId="{22AF15D6-E562-487A-B16E-61EBCA3A213F}"/>
          </ac:picMkLst>
        </pc:picChg>
      </pc:sldChg>
      <pc:sldChg chg="del">
        <pc:chgData name="Antônio Gomes Sales Filho" userId="cf447a5d-d961-4b9e-ac81-bf66b74090ce" providerId="ADAL" clId="{320A5DBC-10B6-4097-ACA5-EC4D7DF1B93D}" dt="2021-06-01T19:58:07.524" v="102" actId="47"/>
        <pc:sldMkLst>
          <pc:docMk/>
          <pc:sldMk cId="3307711829" sldId="416"/>
        </pc:sldMkLst>
      </pc:sldChg>
      <pc:sldChg chg="del">
        <pc:chgData name="Antônio Gomes Sales Filho" userId="cf447a5d-d961-4b9e-ac81-bf66b74090ce" providerId="ADAL" clId="{320A5DBC-10B6-4097-ACA5-EC4D7DF1B93D}" dt="2021-06-01T19:58:09.267" v="103" actId="47"/>
        <pc:sldMkLst>
          <pc:docMk/>
          <pc:sldMk cId="1868213178" sldId="417"/>
        </pc:sldMkLst>
      </pc:sldChg>
      <pc:sldChg chg="addSp delSp modSp add del mod">
        <pc:chgData name="Antônio Gomes Sales Filho" userId="cf447a5d-d961-4b9e-ac81-bf66b74090ce" providerId="ADAL" clId="{320A5DBC-10B6-4097-ACA5-EC4D7DF1B93D}" dt="2021-06-01T20:11:19.807" v="149" actId="47"/>
        <pc:sldMkLst>
          <pc:docMk/>
          <pc:sldMk cId="2087633587" sldId="418"/>
        </pc:sldMkLst>
        <pc:picChg chg="add mod">
          <ac:chgData name="Antônio Gomes Sales Filho" userId="cf447a5d-d961-4b9e-ac81-bf66b74090ce" providerId="ADAL" clId="{320A5DBC-10B6-4097-ACA5-EC4D7DF1B93D}" dt="2021-06-01T19:59:57.236" v="122" actId="1076"/>
          <ac:picMkLst>
            <pc:docMk/>
            <pc:sldMk cId="2087633587" sldId="418"/>
            <ac:picMk id="4" creationId="{A671997D-227C-49B9-91B8-2BD03C218EAF}"/>
          </ac:picMkLst>
        </pc:picChg>
        <pc:picChg chg="del">
          <ac:chgData name="Antônio Gomes Sales Filho" userId="cf447a5d-d961-4b9e-ac81-bf66b74090ce" providerId="ADAL" clId="{320A5DBC-10B6-4097-ACA5-EC4D7DF1B93D}" dt="2021-06-01T19:59:36.102" v="119" actId="478"/>
          <ac:picMkLst>
            <pc:docMk/>
            <pc:sldMk cId="2087633587" sldId="418"/>
            <ac:picMk id="5" creationId="{968F28F6-291E-44F5-B957-2A3BBAA09413}"/>
          </ac:picMkLst>
        </pc:picChg>
      </pc:sldChg>
      <pc:sldChg chg="add del">
        <pc:chgData name="Antônio Gomes Sales Filho" userId="cf447a5d-d961-4b9e-ac81-bf66b74090ce" providerId="ADAL" clId="{320A5DBC-10B6-4097-ACA5-EC4D7DF1B93D}" dt="2021-06-01T20:11:19.807" v="149" actId="47"/>
        <pc:sldMkLst>
          <pc:docMk/>
          <pc:sldMk cId="2029070688" sldId="419"/>
        </pc:sldMkLst>
      </pc:sldChg>
      <pc:sldChg chg="del">
        <pc:chgData name="Antônio Gomes Sales Filho" userId="cf447a5d-d961-4b9e-ac81-bf66b74090ce" providerId="ADAL" clId="{320A5DBC-10B6-4097-ACA5-EC4D7DF1B93D}" dt="2021-06-01T20:11:31.272" v="150" actId="47"/>
        <pc:sldMkLst>
          <pc:docMk/>
          <pc:sldMk cId="2824229766" sldId="420"/>
        </pc:sldMkLst>
      </pc:sldChg>
      <pc:sldChg chg="del">
        <pc:chgData name="Antônio Gomes Sales Filho" userId="cf447a5d-d961-4b9e-ac81-bf66b74090ce" providerId="ADAL" clId="{320A5DBC-10B6-4097-ACA5-EC4D7DF1B93D}" dt="2021-06-01T20:11:31.272" v="150" actId="47"/>
        <pc:sldMkLst>
          <pc:docMk/>
          <pc:sldMk cId="1833565469" sldId="421"/>
        </pc:sldMkLst>
      </pc:sldChg>
      <pc:sldChg chg="del">
        <pc:chgData name="Antônio Gomes Sales Filho" userId="cf447a5d-d961-4b9e-ac81-bf66b74090ce" providerId="ADAL" clId="{320A5DBC-10B6-4097-ACA5-EC4D7DF1B93D}" dt="2021-06-01T20:11:31.272" v="150" actId="47"/>
        <pc:sldMkLst>
          <pc:docMk/>
          <pc:sldMk cId="3067780927" sldId="422"/>
        </pc:sldMkLst>
      </pc:sldChg>
      <pc:sldChg chg="del">
        <pc:chgData name="Antônio Gomes Sales Filho" userId="cf447a5d-d961-4b9e-ac81-bf66b74090ce" providerId="ADAL" clId="{320A5DBC-10B6-4097-ACA5-EC4D7DF1B93D}" dt="2021-06-01T20:11:31.272" v="150" actId="47"/>
        <pc:sldMkLst>
          <pc:docMk/>
          <pc:sldMk cId="3296112324" sldId="423"/>
        </pc:sldMkLst>
      </pc:sldChg>
      <pc:sldChg chg="modSp">
        <pc:chgData name="Antônio Gomes Sales Filho" userId="cf447a5d-d961-4b9e-ac81-bf66b74090ce" providerId="ADAL" clId="{320A5DBC-10B6-4097-ACA5-EC4D7DF1B93D}" dt="2021-06-01T20:16:34.510" v="199" actId="20577"/>
        <pc:sldMkLst>
          <pc:docMk/>
          <pc:sldMk cId="527364229" sldId="424"/>
        </pc:sldMkLst>
        <pc:spChg chg="mod">
          <ac:chgData name="Antônio Gomes Sales Filho" userId="cf447a5d-d961-4b9e-ac81-bf66b74090ce" providerId="ADAL" clId="{320A5DBC-10B6-4097-ACA5-EC4D7DF1B93D}" dt="2021-06-01T20:16:34.510" v="199" actId="20577"/>
          <ac:spMkLst>
            <pc:docMk/>
            <pc:sldMk cId="527364229" sldId="424"/>
            <ac:spMk id="7" creationId="{9A60969D-77FE-4094-96A9-36922427FF20}"/>
          </ac:spMkLst>
        </pc:spChg>
      </pc:sldChg>
      <pc:sldChg chg="addSp delSp modSp mod">
        <pc:chgData name="Antônio Gomes Sales Filho" userId="cf447a5d-d961-4b9e-ac81-bf66b74090ce" providerId="ADAL" clId="{320A5DBC-10B6-4097-ACA5-EC4D7DF1B93D}" dt="2021-06-01T20:17:04.512" v="203" actId="1076"/>
        <pc:sldMkLst>
          <pc:docMk/>
          <pc:sldMk cId="933137505" sldId="425"/>
        </pc:sldMkLst>
        <pc:picChg chg="del">
          <ac:chgData name="Antônio Gomes Sales Filho" userId="cf447a5d-d961-4b9e-ac81-bf66b74090ce" providerId="ADAL" clId="{320A5DBC-10B6-4097-ACA5-EC4D7DF1B93D}" dt="2021-06-01T20:16:40.090" v="200" actId="478"/>
          <ac:picMkLst>
            <pc:docMk/>
            <pc:sldMk cId="933137505" sldId="425"/>
            <ac:picMk id="4" creationId="{81755A6A-6EAF-4BB3-ABD2-7AF0A6E33BD1}"/>
          </ac:picMkLst>
        </pc:picChg>
        <pc:picChg chg="add mod">
          <ac:chgData name="Antônio Gomes Sales Filho" userId="cf447a5d-d961-4b9e-ac81-bf66b74090ce" providerId="ADAL" clId="{320A5DBC-10B6-4097-ACA5-EC4D7DF1B93D}" dt="2021-06-01T20:17:04.512" v="203" actId="1076"/>
          <ac:picMkLst>
            <pc:docMk/>
            <pc:sldMk cId="933137505" sldId="425"/>
            <ac:picMk id="6" creationId="{4EEB00C0-BD9A-4A11-8624-52477F383C30}"/>
          </ac:picMkLst>
        </pc:picChg>
      </pc:sldChg>
      <pc:sldChg chg="del">
        <pc:chgData name="Antônio Gomes Sales Filho" userId="cf447a5d-d961-4b9e-ac81-bf66b74090ce" providerId="ADAL" clId="{320A5DBC-10B6-4097-ACA5-EC4D7DF1B93D}" dt="2021-06-01T20:18:21.088" v="208" actId="47"/>
        <pc:sldMkLst>
          <pc:docMk/>
          <pc:sldMk cId="3765022333" sldId="427"/>
        </pc:sldMkLst>
      </pc:sldChg>
      <pc:sldChg chg="del">
        <pc:chgData name="Antônio Gomes Sales Filho" userId="cf447a5d-d961-4b9e-ac81-bf66b74090ce" providerId="ADAL" clId="{320A5DBC-10B6-4097-ACA5-EC4D7DF1B93D}" dt="2021-06-01T20:18:23.896" v="209" actId="47"/>
        <pc:sldMkLst>
          <pc:docMk/>
          <pc:sldMk cId="32458021" sldId="428"/>
        </pc:sldMkLst>
      </pc:sldChg>
      <pc:sldChg chg="addSp delSp modSp mod">
        <pc:chgData name="Antônio Gomes Sales Filho" userId="cf447a5d-d961-4b9e-ac81-bf66b74090ce" providerId="ADAL" clId="{320A5DBC-10B6-4097-ACA5-EC4D7DF1B93D}" dt="2021-06-01T20:19:48.721" v="221" actId="1076"/>
        <pc:sldMkLst>
          <pc:docMk/>
          <pc:sldMk cId="3312441648" sldId="433"/>
        </pc:sldMkLst>
        <pc:picChg chg="del">
          <ac:chgData name="Antônio Gomes Sales Filho" userId="cf447a5d-d961-4b9e-ac81-bf66b74090ce" providerId="ADAL" clId="{320A5DBC-10B6-4097-ACA5-EC4D7DF1B93D}" dt="2021-06-01T20:19:29.511" v="218" actId="478"/>
          <ac:picMkLst>
            <pc:docMk/>
            <pc:sldMk cId="3312441648" sldId="433"/>
            <ac:picMk id="5" creationId="{2B057060-4E4B-4BC3-A7C1-D93282705EAF}"/>
          </ac:picMkLst>
        </pc:picChg>
        <pc:picChg chg="add mod">
          <ac:chgData name="Antônio Gomes Sales Filho" userId="cf447a5d-d961-4b9e-ac81-bf66b74090ce" providerId="ADAL" clId="{320A5DBC-10B6-4097-ACA5-EC4D7DF1B93D}" dt="2021-06-01T20:19:48.721" v="221" actId="1076"/>
          <ac:picMkLst>
            <pc:docMk/>
            <pc:sldMk cId="3312441648" sldId="433"/>
            <ac:picMk id="6" creationId="{2692F207-4141-40B9-A160-45CA65FFB1E3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20:17:44.169" v="207" actId="1076"/>
        <pc:sldMkLst>
          <pc:docMk/>
          <pc:sldMk cId="3372487522" sldId="434"/>
        </pc:sldMkLst>
        <pc:picChg chg="del">
          <ac:chgData name="Antônio Gomes Sales Filho" userId="cf447a5d-d961-4b9e-ac81-bf66b74090ce" providerId="ADAL" clId="{320A5DBC-10B6-4097-ACA5-EC4D7DF1B93D}" dt="2021-06-01T20:17:10.951" v="204" actId="478"/>
          <ac:picMkLst>
            <pc:docMk/>
            <pc:sldMk cId="3372487522" sldId="434"/>
            <ac:picMk id="4" creationId="{8A9E8B5B-6A03-457F-8CD0-6451992F08AD}"/>
          </ac:picMkLst>
        </pc:picChg>
        <pc:picChg chg="add mod">
          <ac:chgData name="Antônio Gomes Sales Filho" userId="cf447a5d-d961-4b9e-ac81-bf66b74090ce" providerId="ADAL" clId="{320A5DBC-10B6-4097-ACA5-EC4D7DF1B93D}" dt="2021-06-01T20:17:44.169" v="207" actId="1076"/>
          <ac:picMkLst>
            <pc:docMk/>
            <pc:sldMk cId="3372487522" sldId="434"/>
            <ac:picMk id="5" creationId="{9000E61E-090E-45E6-A427-01DD3CB104F5}"/>
          </ac:picMkLst>
        </pc:picChg>
      </pc:sldChg>
      <pc:sldChg chg="modSp">
        <pc:chgData name="Antônio Gomes Sales Filho" userId="cf447a5d-d961-4b9e-ac81-bf66b74090ce" providerId="ADAL" clId="{320A5DBC-10B6-4097-ACA5-EC4D7DF1B93D}" dt="2021-06-01T20:20:09.542" v="227" actId="20577"/>
        <pc:sldMkLst>
          <pc:docMk/>
          <pc:sldMk cId="653436884" sldId="436"/>
        </pc:sldMkLst>
        <pc:spChg chg="mod">
          <ac:chgData name="Antônio Gomes Sales Filho" userId="cf447a5d-d961-4b9e-ac81-bf66b74090ce" providerId="ADAL" clId="{320A5DBC-10B6-4097-ACA5-EC4D7DF1B93D}" dt="2021-06-01T20:20:09.542" v="227" actId="20577"/>
          <ac:spMkLst>
            <pc:docMk/>
            <pc:sldMk cId="653436884" sldId="436"/>
            <ac:spMk id="7" creationId="{9A60969D-77FE-4094-96A9-36922427FF20}"/>
          </ac:spMkLst>
        </pc:spChg>
      </pc:sldChg>
      <pc:sldChg chg="addSp delSp modSp mod">
        <pc:chgData name="Antônio Gomes Sales Filho" userId="cf447a5d-d961-4b9e-ac81-bf66b74090ce" providerId="ADAL" clId="{320A5DBC-10B6-4097-ACA5-EC4D7DF1B93D}" dt="2021-06-01T20:20:40.478" v="233" actId="1076"/>
        <pc:sldMkLst>
          <pc:docMk/>
          <pc:sldMk cId="4292064885" sldId="437"/>
        </pc:sldMkLst>
        <pc:picChg chg="add mod">
          <ac:chgData name="Antônio Gomes Sales Filho" userId="cf447a5d-d961-4b9e-ac81-bf66b74090ce" providerId="ADAL" clId="{320A5DBC-10B6-4097-ACA5-EC4D7DF1B93D}" dt="2021-06-01T20:20:40.478" v="233" actId="1076"/>
          <ac:picMkLst>
            <pc:docMk/>
            <pc:sldMk cId="4292064885" sldId="437"/>
            <ac:picMk id="4" creationId="{A8C5C76D-22BD-4943-AB0E-A9C4C7EA1665}"/>
          </ac:picMkLst>
        </pc:picChg>
        <pc:picChg chg="del">
          <ac:chgData name="Antônio Gomes Sales Filho" userId="cf447a5d-d961-4b9e-ac81-bf66b74090ce" providerId="ADAL" clId="{320A5DBC-10B6-4097-ACA5-EC4D7DF1B93D}" dt="2021-06-01T20:20:13.673" v="228" actId="478"/>
          <ac:picMkLst>
            <pc:docMk/>
            <pc:sldMk cId="4292064885" sldId="437"/>
            <ac:picMk id="6" creationId="{5728BB0D-FB79-49AD-9D1A-9C27659F720A}"/>
          </ac:picMkLst>
        </pc:picChg>
      </pc:sldChg>
      <pc:sldChg chg="addSp delSp modSp mod">
        <pc:chgData name="Antônio Gomes Sales Filho" userId="cf447a5d-d961-4b9e-ac81-bf66b74090ce" providerId="ADAL" clId="{320A5DBC-10B6-4097-ACA5-EC4D7DF1B93D}" dt="2021-06-01T20:21:03.283" v="237" actId="1076"/>
        <pc:sldMkLst>
          <pc:docMk/>
          <pc:sldMk cId="2061119134" sldId="439"/>
        </pc:sldMkLst>
        <pc:picChg chg="add mod">
          <ac:chgData name="Antônio Gomes Sales Filho" userId="cf447a5d-d961-4b9e-ac81-bf66b74090ce" providerId="ADAL" clId="{320A5DBC-10B6-4097-ACA5-EC4D7DF1B93D}" dt="2021-06-01T20:21:03.283" v="237" actId="1076"/>
          <ac:picMkLst>
            <pc:docMk/>
            <pc:sldMk cId="2061119134" sldId="439"/>
            <ac:picMk id="4" creationId="{6655619D-9C67-4050-A2E9-165FDF3A6391}"/>
          </ac:picMkLst>
        </pc:picChg>
        <pc:picChg chg="del">
          <ac:chgData name="Antônio Gomes Sales Filho" userId="cf447a5d-d961-4b9e-ac81-bf66b74090ce" providerId="ADAL" clId="{320A5DBC-10B6-4097-ACA5-EC4D7DF1B93D}" dt="2021-06-01T20:20:45.014" v="234" actId="478"/>
          <ac:picMkLst>
            <pc:docMk/>
            <pc:sldMk cId="2061119134" sldId="439"/>
            <ac:picMk id="5" creationId="{BF313FED-BB91-41F0-B574-214A0741672C}"/>
          </ac:picMkLst>
        </pc:picChg>
      </pc:sldChg>
      <pc:sldChg chg="del">
        <pc:chgData name="Antônio Gomes Sales Filho" userId="cf447a5d-d961-4b9e-ac81-bf66b74090ce" providerId="ADAL" clId="{320A5DBC-10B6-4097-ACA5-EC4D7DF1B93D}" dt="2021-06-01T20:21:37.790" v="238" actId="47"/>
        <pc:sldMkLst>
          <pc:docMk/>
          <pc:sldMk cId="2129088223" sldId="441"/>
        </pc:sldMkLst>
      </pc:sldChg>
      <pc:sldChg chg="del">
        <pc:chgData name="Antônio Gomes Sales Filho" userId="cf447a5d-d961-4b9e-ac81-bf66b74090ce" providerId="ADAL" clId="{320A5DBC-10B6-4097-ACA5-EC4D7DF1B93D}" dt="2021-06-01T20:21:39.512" v="239" actId="47"/>
        <pc:sldMkLst>
          <pc:docMk/>
          <pc:sldMk cId="269173938" sldId="442"/>
        </pc:sldMkLst>
      </pc:sldChg>
      <pc:sldChg chg="addSp delSp modSp mod">
        <pc:chgData name="Antônio Gomes Sales Filho" userId="cf447a5d-d961-4b9e-ac81-bf66b74090ce" providerId="ADAL" clId="{320A5DBC-10B6-4097-ACA5-EC4D7DF1B93D}" dt="2021-06-01T20:21:55.012" v="243" actId="1076"/>
        <pc:sldMkLst>
          <pc:docMk/>
          <pc:sldMk cId="1497631334" sldId="443"/>
        </pc:sldMkLst>
        <pc:picChg chg="add mod">
          <ac:chgData name="Antônio Gomes Sales Filho" userId="cf447a5d-d961-4b9e-ac81-bf66b74090ce" providerId="ADAL" clId="{320A5DBC-10B6-4097-ACA5-EC4D7DF1B93D}" dt="2021-06-01T20:21:55.012" v="243" actId="1076"/>
          <ac:picMkLst>
            <pc:docMk/>
            <pc:sldMk cId="1497631334" sldId="443"/>
            <ac:picMk id="5" creationId="{59B40846-C00C-44B6-A405-A0AAACD17101}"/>
          </ac:picMkLst>
        </pc:picChg>
        <pc:picChg chg="del">
          <ac:chgData name="Antônio Gomes Sales Filho" userId="cf447a5d-d961-4b9e-ac81-bf66b74090ce" providerId="ADAL" clId="{320A5DBC-10B6-4097-ACA5-EC4D7DF1B93D}" dt="2021-06-01T20:21:41.185" v="240" actId="478"/>
          <ac:picMkLst>
            <pc:docMk/>
            <pc:sldMk cId="1497631334" sldId="443"/>
            <ac:picMk id="9" creationId="{75D7A9C7-2E98-43CA-A48E-D9076177DC50}"/>
          </ac:picMkLst>
        </pc:picChg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039898507" sldId="448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1907128428" sldId="449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2540434648" sldId="450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1066235082" sldId="451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2622945379" sldId="452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1777209567" sldId="453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448286667" sldId="454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052704462" sldId="455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1620207645" sldId="456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4083583705" sldId="457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1904220844" sldId="458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4115924802" sldId="459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560074711" sldId="460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088965065" sldId="461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2768770370" sldId="462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2779231909" sldId="463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835992713" sldId="464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2176101049" sldId="465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2970565395" sldId="466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060716903" sldId="467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242075235" sldId="468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1203926161" sldId="469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410235689" sldId="471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2533012572" sldId="472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2606250554" sldId="473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1592275342" sldId="474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198419002" sldId="479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1445962221" sldId="480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3632629994" sldId="483"/>
        </pc:sldMkLst>
      </pc:sldChg>
      <pc:sldChg chg="del">
        <pc:chgData name="Antônio Gomes Sales Filho" userId="cf447a5d-d961-4b9e-ac81-bf66b74090ce" providerId="ADAL" clId="{320A5DBC-10B6-4097-ACA5-EC4D7DF1B93D}" dt="2021-06-01T20:22:58.371" v="251" actId="47"/>
        <pc:sldMkLst>
          <pc:docMk/>
          <pc:sldMk cId="4203518859" sldId="484"/>
        </pc:sldMkLst>
      </pc:sldChg>
      <pc:sldChg chg="addSp delSp modSp mod">
        <pc:chgData name="Antônio Gomes Sales Filho" userId="cf447a5d-d961-4b9e-ac81-bf66b74090ce" providerId="ADAL" clId="{320A5DBC-10B6-4097-ACA5-EC4D7DF1B93D}" dt="2021-06-01T19:47:46.861" v="45" actId="1076"/>
        <pc:sldMkLst>
          <pc:docMk/>
          <pc:sldMk cId="200504926" sldId="485"/>
        </pc:sldMkLst>
        <pc:picChg chg="del">
          <ac:chgData name="Antônio Gomes Sales Filho" userId="cf447a5d-d961-4b9e-ac81-bf66b74090ce" providerId="ADAL" clId="{320A5DBC-10B6-4097-ACA5-EC4D7DF1B93D}" dt="2021-06-01T19:47:40.840" v="42" actId="478"/>
          <ac:picMkLst>
            <pc:docMk/>
            <pc:sldMk cId="200504926" sldId="485"/>
            <ac:picMk id="5" creationId="{7C7F01DF-A447-462C-945D-D8EAB361556A}"/>
          </ac:picMkLst>
        </pc:picChg>
        <pc:picChg chg="add mod">
          <ac:chgData name="Antônio Gomes Sales Filho" userId="cf447a5d-d961-4b9e-ac81-bf66b74090ce" providerId="ADAL" clId="{320A5DBC-10B6-4097-ACA5-EC4D7DF1B93D}" dt="2021-06-01T19:47:46.861" v="45" actId="1076"/>
          <ac:picMkLst>
            <pc:docMk/>
            <pc:sldMk cId="200504926" sldId="485"/>
            <ac:picMk id="6" creationId="{FFBC2502-7083-481C-8950-AB10D37FA3F1}"/>
          </ac:picMkLst>
        </pc:picChg>
      </pc:sldChg>
      <pc:sldChg chg="del">
        <pc:chgData name="Antônio Gomes Sales Filho" userId="cf447a5d-d961-4b9e-ac81-bf66b74090ce" providerId="ADAL" clId="{320A5DBC-10B6-4097-ACA5-EC4D7DF1B93D}" dt="2021-06-01T19:55:52.131" v="76" actId="47"/>
        <pc:sldMkLst>
          <pc:docMk/>
          <pc:sldMk cId="559814407" sldId="487"/>
        </pc:sldMkLst>
      </pc:sldChg>
      <pc:sldChg chg="addSp delSp modSp mod">
        <pc:chgData name="Antônio Gomes Sales Filho" userId="cf447a5d-d961-4b9e-ac81-bf66b74090ce" providerId="ADAL" clId="{320A5DBC-10B6-4097-ACA5-EC4D7DF1B93D}" dt="2021-06-01T19:58:38.590" v="109" actId="1076"/>
        <pc:sldMkLst>
          <pc:docMk/>
          <pc:sldMk cId="891576299" sldId="488"/>
        </pc:sldMkLst>
        <pc:picChg chg="del">
          <ac:chgData name="Antônio Gomes Sales Filho" userId="cf447a5d-d961-4b9e-ac81-bf66b74090ce" providerId="ADAL" clId="{320A5DBC-10B6-4097-ACA5-EC4D7DF1B93D}" dt="2021-06-01T19:58:32.861" v="106" actId="478"/>
          <ac:picMkLst>
            <pc:docMk/>
            <pc:sldMk cId="891576299" sldId="488"/>
            <ac:picMk id="5" creationId="{3B040392-DFA6-4984-A4A4-D5B88BE49C20}"/>
          </ac:picMkLst>
        </pc:picChg>
        <pc:picChg chg="add mod">
          <ac:chgData name="Antônio Gomes Sales Filho" userId="cf447a5d-d961-4b9e-ac81-bf66b74090ce" providerId="ADAL" clId="{320A5DBC-10B6-4097-ACA5-EC4D7DF1B93D}" dt="2021-06-01T19:58:38.590" v="109" actId="1076"/>
          <ac:picMkLst>
            <pc:docMk/>
            <pc:sldMk cId="891576299" sldId="488"/>
            <ac:picMk id="6" creationId="{384B56C8-4774-4C2A-A6F8-BDE6FD067E5D}"/>
          </ac:picMkLst>
        </pc:picChg>
      </pc:sldChg>
      <pc:sldChg chg="del">
        <pc:chgData name="Antônio Gomes Sales Filho" userId="cf447a5d-d961-4b9e-ac81-bf66b74090ce" providerId="ADAL" clId="{320A5DBC-10B6-4097-ACA5-EC4D7DF1B93D}" dt="2021-06-01T19:58:16.230" v="104" actId="47"/>
        <pc:sldMkLst>
          <pc:docMk/>
          <pc:sldMk cId="3160796425" sldId="489"/>
        </pc:sldMkLst>
      </pc:sldChg>
      <pc:sldChg chg="del">
        <pc:chgData name="Antônio Gomes Sales Filho" userId="cf447a5d-d961-4b9e-ac81-bf66b74090ce" providerId="ADAL" clId="{320A5DBC-10B6-4097-ACA5-EC4D7DF1B93D}" dt="2021-06-01T19:58:18.131" v="105" actId="47"/>
        <pc:sldMkLst>
          <pc:docMk/>
          <pc:sldMk cId="1642740875" sldId="490"/>
        </pc:sldMkLst>
      </pc:sldChg>
      <pc:sldChg chg="addSp delSp modSp add del mod">
        <pc:chgData name="Antônio Gomes Sales Filho" userId="cf447a5d-d961-4b9e-ac81-bf66b74090ce" providerId="ADAL" clId="{320A5DBC-10B6-4097-ACA5-EC4D7DF1B93D}" dt="2021-06-01T20:11:19.807" v="149" actId="47"/>
        <pc:sldMkLst>
          <pc:docMk/>
          <pc:sldMk cId="998759414" sldId="491"/>
        </pc:sldMkLst>
        <pc:picChg chg="add mod">
          <ac:chgData name="Antônio Gomes Sales Filho" userId="cf447a5d-d961-4b9e-ac81-bf66b74090ce" providerId="ADAL" clId="{320A5DBC-10B6-4097-ACA5-EC4D7DF1B93D}" dt="2021-06-01T20:01:52.899" v="132" actId="1076"/>
          <ac:picMkLst>
            <pc:docMk/>
            <pc:sldMk cId="998759414" sldId="491"/>
            <ac:picMk id="5" creationId="{7CFBD31D-296E-4DA3-B2BD-BE1CB57E1440}"/>
          </ac:picMkLst>
        </pc:picChg>
        <pc:picChg chg="del">
          <ac:chgData name="Antônio Gomes Sales Filho" userId="cf447a5d-d961-4b9e-ac81-bf66b74090ce" providerId="ADAL" clId="{320A5DBC-10B6-4097-ACA5-EC4D7DF1B93D}" dt="2021-06-01T20:01:15.914" v="127" actId="478"/>
          <ac:picMkLst>
            <pc:docMk/>
            <pc:sldMk cId="998759414" sldId="491"/>
            <ac:picMk id="6" creationId="{BA1957E9-0DD3-4E8D-87D5-AA472EF5B22E}"/>
          </ac:picMkLst>
        </pc:picChg>
      </pc:sldChg>
      <pc:sldChg chg="del">
        <pc:chgData name="Antônio Gomes Sales Filho" userId="cf447a5d-d961-4b9e-ac81-bf66b74090ce" providerId="ADAL" clId="{320A5DBC-10B6-4097-ACA5-EC4D7DF1B93D}" dt="2021-06-01T20:11:31.272" v="150" actId="47"/>
        <pc:sldMkLst>
          <pc:docMk/>
          <pc:sldMk cId="3837589909" sldId="492"/>
        </pc:sldMkLst>
      </pc:sldChg>
      <pc:sldChg chg="del">
        <pc:chgData name="Antônio Gomes Sales Filho" userId="cf447a5d-d961-4b9e-ac81-bf66b74090ce" providerId="ADAL" clId="{320A5DBC-10B6-4097-ACA5-EC4D7DF1B93D}" dt="2021-06-01T20:13:27.180" v="166" actId="47"/>
        <pc:sldMkLst>
          <pc:docMk/>
          <pc:sldMk cId="700027071" sldId="493"/>
        </pc:sldMkLst>
      </pc:sldChg>
      <pc:sldChg chg="addSp delSp modSp add mod">
        <pc:chgData name="Antônio Gomes Sales Filho" userId="cf447a5d-d961-4b9e-ac81-bf66b74090ce" providerId="ADAL" clId="{320A5DBC-10B6-4097-ACA5-EC4D7DF1B93D}" dt="2021-06-01T19:49:01.607" v="50" actId="1076"/>
        <pc:sldMkLst>
          <pc:docMk/>
          <pc:sldMk cId="1893616571" sldId="494"/>
        </pc:sldMkLst>
        <pc:picChg chg="add mod">
          <ac:chgData name="Antônio Gomes Sales Filho" userId="cf447a5d-d961-4b9e-ac81-bf66b74090ce" providerId="ADAL" clId="{320A5DBC-10B6-4097-ACA5-EC4D7DF1B93D}" dt="2021-06-01T19:49:01.607" v="50" actId="1076"/>
          <ac:picMkLst>
            <pc:docMk/>
            <pc:sldMk cId="1893616571" sldId="494"/>
            <ac:picMk id="5" creationId="{EA2F686C-04DA-497E-88FA-6DAC1A8D7738}"/>
          </ac:picMkLst>
        </pc:picChg>
        <pc:picChg chg="del">
          <ac:chgData name="Antônio Gomes Sales Filho" userId="cf447a5d-d961-4b9e-ac81-bf66b74090ce" providerId="ADAL" clId="{320A5DBC-10B6-4097-ACA5-EC4D7DF1B93D}" dt="2021-06-01T19:48:42.993" v="47" actId="478"/>
          <ac:picMkLst>
            <pc:docMk/>
            <pc:sldMk cId="1893616571" sldId="494"/>
            <ac:picMk id="6" creationId="{95AE34F4-CFFD-4329-8665-00F72A094F99}"/>
          </ac:picMkLst>
        </pc:picChg>
      </pc:sldChg>
      <pc:sldChg chg="addSp delSp modSp add mod">
        <pc:chgData name="Antônio Gomes Sales Filho" userId="cf447a5d-d961-4b9e-ac81-bf66b74090ce" providerId="ADAL" clId="{320A5DBC-10B6-4097-ACA5-EC4D7DF1B93D}" dt="2021-06-01T20:19:21.708" v="217" actId="1076"/>
        <pc:sldMkLst>
          <pc:docMk/>
          <pc:sldMk cId="402595065" sldId="495"/>
        </pc:sldMkLst>
        <pc:picChg chg="del">
          <ac:chgData name="Antônio Gomes Sales Filho" userId="cf447a5d-d961-4b9e-ac81-bf66b74090ce" providerId="ADAL" clId="{320A5DBC-10B6-4097-ACA5-EC4D7DF1B93D}" dt="2021-06-01T20:18:57.556" v="211" actId="478"/>
          <ac:picMkLst>
            <pc:docMk/>
            <pc:sldMk cId="402595065" sldId="495"/>
            <ac:picMk id="5" creationId="{96F4C12E-8471-4851-A400-B391E928B808}"/>
          </ac:picMkLst>
        </pc:picChg>
        <pc:picChg chg="add mod">
          <ac:chgData name="Antônio Gomes Sales Filho" userId="cf447a5d-d961-4b9e-ac81-bf66b74090ce" providerId="ADAL" clId="{320A5DBC-10B6-4097-ACA5-EC4D7DF1B93D}" dt="2021-06-01T20:19:21.708" v="217" actId="1076"/>
          <ac:picMkLst>
            <pc:docMk/>
            <pc:sldMk cId="402595065" sldId="495"/>
            <ac:picMk id="6" creationId="{7945D470-AA36-491D-BB7B-43F444D78B7F}"/>
          </ac:picMkLst>
        </pc:picChg>
      </pc:sldChg>
      <pc:sldChg chg="add del">
        <pc:chgData name="Antônio Gomes Sales Filho" userId="cf447a5d-d961-4b9e-ac81-bf66b74090ce" providerId="ADAL" clId="{320A5DBC-10B6-4097-ACA5-EC4D7DF1B93D}" dt="2021-06-01T20:01:32.218" v="129"/>
        <pc:sldMkLst>
          <pc:docMk/>
          <pc:sldMk cId="1770634057" sldId="495"/>
        </pc:sldMkLst>
      </pc:sldChg>
      <pc:sldChg chg="add">
        <pc:chgData name="Antônio Gomes Sales Filho" userId="cf447a5d-d961-4b9e-ac81-bf66b74090ce" providerId="ADAL" clId="{320A5DBC-10B6-4097-ACA5-EC4D7DF1B93D}" dt="2021-06-01T20:18:51.871" v="210"/>
        <pc:sldMkLst>
          <pc:docMk/>
          <pc:sldMk cId="149673948" sldId="496"/>
        </pc:sldMkLst>
      </pc:sldChg>
      <pc:sldChg chg="addSp delSp modSp add mod">
        <pc:chgData name="Antônio Gomes Sales Filho" userId="cf447a5d-d961-4b9e-ac81-bf66b74090ce" providerId="ADAL" clId="{320A5DBC-10B6-4097-ACA5-EC4D7DF1B93D}" dt="2021-06-01T20:22:50.256" v="250" actId="1076"/>
        <pc:sldMkLst>
          <pc:docMk/>
          <pc:sldMk cId="2345483640" sldId="497"/>
        </pc:sldMkLst>
        <pc:spChg chg="mod">
          <ac:chgData name="Antônio Gomes Sales Filho" userId="cf447a5d-d961-4b9e-ac81-bf66b74090ce" providerId="ADAL" clId="{320A5DBC-10B6-4097-ACA5-EC4D7DF1B93D}" dt="2021-06-01T20:22:36.316" v="246" actId="20577"/>
          <ac:spMkLst>
            <pc:docMk/>
            <pc:sldMk cId="2345483640" sldId="497"/>
            <ac:spMk id="8" creationId="{078FFF8D-4618-4BE9-BDE7-213380F0E222}"/>
          </ac:spMkLst>
        </pc:spChg>
        <pc:picChg chg="add mod">
          <ac:chgData name="Antônio Gomes Sales Filho" userId="cf447a5d-d961-4b9e-ac81-bf66b74090ce" providerId="ADAL" clId="{320A5DBC-10B6-4097-ACA5-EC4D7DF1B93D}" dt="2021-06-01T20:22:50.256" v="250" actId="1076"/>
          <ac:picMkLst>
            <pc:docMk/>
            <pc:sldMk cId="2345483640" sldId="497"/>
            <ac:picMk id="5" creationId="{2416651B-6E80-45E0-8C7F-E75A40CDBB80}"/>
          </ac:picMkLst>
        </pc:picChg>
        <pc:picChg chg="del">
          <ac:chgData name="Antônio Gomes Sales Filho" userId="cf447a5d-d961-4b9e-ac81-bf66b74090ce" providerId="ADAL" clId="{320A5DBC-10B6-4097-ACA5-EC4D7DF1B93D}" dt="2021-06-01T20:22:37.895" v="247" actId="478"/>
          <ac:picMkLst>
            <pc:docMk/>
            <pc:sldMk cId="2345483640" sldId="497"/>
            <ac:picMk id="6" creationId="{2692F207-4141-40B9-A160-45CA65FFB1E3}"/>
          </ac:picMkLst>
        </pc:picChg>
      </pc:sldChg>
    </pc:docChg>
  </pc:docChgLst>
  <pc:docChgLst>
    <pc:chgData name="Ruan De Andrade Lopes" userId="S::ruan.andrade@readyti.net::8ab5bec9-c346-4763-abfd-9b65a4d092b2" providerId="AD" clId="Web-{AF52EB96-FCB0-4711-8FBF-AE19D747EDE8}"/>
    <pc:docChg chg="modSld">
      <pc:chgData name="Ruan De Andrade Lopes" userId="S::ruan.andrade@readyti.net::8ab5bec9-c346-4763-abfd-9b65a4d092b2" providerId="AD" clId="Web-{AF52EB96-FCB0-4711-8FBF-AE19D747EDE8}" dt="2022-04-26T12:13:05.906" v="15" actId="20577"/>
      <pc:docMkLst>
        <pc:docMk/>
      </pc:docMkLst>
      <pc:sldChg chg="modSp">
        <pc:chgData name="Ruan De Andrade Lopes" userId="S::ruan.andrade@readyti.net::8ab5bec9-c346-4763-abfd-9b65a4d092b2" providerId="AD" clId="Web-{AF52EB96-FCB0-4711-8FBF-AE19D747EDE8}" dt="2022-04-26T12:06:51.038" v="5" actId="20577"/>
        <pc:sldMkLst>
          <pc:docMk/>
          <pc:sldMk cId="3518855186" sldId="304"/>
        </pc:sldMkLst>
        <pc:spChg chg="mod">
          <ac:chgData name="Ruan De Andrade Lopes" userId="S::ruan.andrade@readyti.net::8ab5bec9-c346-4763-abfd-9b65a4d092b2" providerId="AD" clId="Web-{AF52EB96-FCB0-4711-8FBF-AE19D747EDE8}" dt="2022-04-26T12:06:51.038" v="5" actId="20577"/>
          <ac:spMkLst>
            <pc:docMk/>
            <pc:sldMk cId="3518855186" sldId="304"/>
            <ac:spMk id="8" creationId="{375602E9-6347-476A-9EEC-266B9C5412EC}"/>
          </ac:spMkLst>
        </pc:spChg>
      </pc:sldChg>
      <pc:sldChg chg="modSp">
        <pc:chgData name="Ruan De Andrade Lopes" userId="S::ruan.andrade@readyti.net::8ab5bec9-c346-4763-abfd-9b65a4d092b2" providerId="AD" clId="Web-{AF52EB96-FCB0-4711-8FBF-AE19D747EDE8}" dt="2022-04-26T12:07:09.524" v="10" actId="20577"/>
        <pc:sldMkLst>
          <pc:docMk/>
          <pc:sldMk cId="3284285269" sldId="314"/>
        </pc:sldMkLst>
        <pc:spChg chg="mod">
          <ac:chgData name="Ruan De Andrade Lopes" userId="S::ruan.andrade@readyti.net::8ab5bec9-c346-4763-abfd-9b65a4d092b2" providerId="AD" clId="Web-{AF52EB96-FCB0-4711-8FBF-AE19D747EDE8}" dt="2022-04-26T12:07:09.524" v="10" actId="20577"/>
          <ac:spMkLst>
            <pc:docMk/>
            <pc:sldMk cId="3284285269" sldId="314"/>
            <ac:spMk id="5" creationId="{00000000-0000-0000-0000-000000000000}"/>
          </ac:spMkLst>
        </pc:spChg>
      </pc:sldChg>
      <pc:sldChg chg="modSp">
        <pc:chgData name="Ruan De Andrade Lopes" userId="S::ruan.andrade@readyti.net::8ab5bec9-c346-4763-abfd-9b65a4d092b2" providerId="AD" clId="Web-{AF52EB96-FCB0-4711-8FBF-AE19D747EDE8}" dt="2022-04-26T12:07:16.415" v="12" actId="20577"/>
        <pc:sldMkLst>
          <pc:docMk/>
          <pc:sldMk cId="3754367691" sldId="341"/>
        </pc:sldMkLst>
        <pc:spChg chg="mod">
          <ac:chgData name="Ruan De Andrade Lopes" userId="S::ruan.andrade@readyti.net::8ab5bec9-c346-4763-abfd-9b65a4d092b2" providerId="AD" clId="Web-{AF52EB96-FCB0-4711-8FBF-AE19D747EDE8}" dt="2022-04-26T12:07:16.415" v="12" actId="20577"/>
          <ac:spMkLst>
            <pc:docMk/>
            <pc:sldMk cId="3754367691" sldId="341"/>
            <ac:spMk id="5" creationId="{00000000-0000-0000-0000-000000000000}"/>
          </ac:spMkLst>
        </pc:spChg>
      </pc:sldChg>
      <pc:sldChg chg="modSp">
        <pc:chgData name="Ruan De Andrade Lopes" userId="S::ruan.andrade@readyti.net::8ab5bec9-c346-4763-abfd-9b65a4d092b2" providerId="AD" clId="Web-{AF52EB96-FCB0-4711-8FBF-AE19D747EDE8}" dt="2022-04-26T12:13:05.906" v="15" actId="20577"/>
        <pc:sldMkLst>
          <pc:docMk/>
          <pc:sldMk cId="2954633864" sldId="597"/>
        </pc:sldMkLst>
        <pc:spChg chg="mod">
          <ac:chgData name="Ruan De Andrade Lopes" userId="S::ruan.andrade@readyti.net::8ab5bec9-c346-4763-abfd-9b65a4d092b2" providerId="AD" clId="Web-{AF52EB96-FCB0-4711-8FBF-AE19D747EDE8}" dt="2022-04-26T12:13:05.906" v="15" actId="20577"/>
          <ac:spMkLst>
            <pc:docMk/>
            <pc:sldMk cId="2954633864" sldId="597"/>
            <ac:spMk id="5" creationId="{00000000-0000-0000-0000-000000000000}"/>
          </ac:spMkLst>
        </pc:spChg>
      </pc:sldChg>
    </pc:docChg>
  </pc:docChgLst>
  <pc:docChgLst>
    <pc:chgData name="Ruan De Andrade Lopes" userId="S::ruan.andrade@readyti.net::8ab5bec9-c346-4763-abfd-9b65a4d092b2" providerId="AD" clId="Web-{CF62DF3F-0C0E-6F70-AB72-B546A6DECBD3}"/>
    <pc:docChg chg="modSld">
      <pc:chgData name="Ruan De Andrade Lopes" userId="S::ruan.andrade@readyti.net::8ab5bec9-c346-4763-abfd-9b65a4d092b2" providerId="AD" clId="Web-{CF62DF3F-0C0E-6F70-AB72-B546A6DECBD3}" dt="2022-05-04T20:03:19.572" v="1" actId="1076"/>
      <pc:docMkLst>
        <pc:docMk/>
      </pc:docMkLst>
      <pc:sldChg chg="modSp">
        <pc:chgData name="Ruan De Andrade Lopes" userId="S::ruan.andrade@readyti.net::8ab5bec9-c346-4763-abfd-9b65a4d092b2" providerId="AD" clId="Web-{CF62DF3F-0C0E-6F70-AB72-B546A6DECBD3}" dt="2022-05-04T20:03:19.572" v="1" actId="1076"/>
        <pc:sldMkLst>
          <pc:docMk/>
          <pc:sldMk cId="2765990348" sldId="408"/>
        </pc:sldMkLst>
        <pc:picChg chg="mod">
          <ac:chgData name="Ruan De Andrade Lopes" userId="S::ruan.andrade@readyti.net::8ab5bec9-c346-4763-abfd-9b65a4d092b2" providerId="AD" clId="Web-{CF62DF3F-0C0E-6F70-AB72-B546A6DECBD3}" dt="2022-05-04T20:03:19.572" v="1" actId="1076"/>
          <ac:picMkLst>
            <pc:docMk/>
            <pc:sldMk cId="2765990348" sldId="408"/>
            <ac:picMk id="4" creationId="{C02DC169-F1C2-A547-AD27-9A9DA450B244}"/>
          </ac:picMkLst>
        </pc:picChg>
      </pc:sldChg>
    </pc:docChg>
  </pc:docChgLst>
  <pc:docChgLst>
    <pc:chgData name="Ruan De Andrade Lopes" userId="S::ruan.andrade@readyti.net::8ab5bec9-c346-4763-abfd-9b65a4d092b2" providerId="AD" clId="Web-{49616E5F-D940-7DB3-D14F-4799C00E3F23}"/>
    <pc:docChg chg="modSld">
      <pc:chgData name="Ruan De Andrade Lopes" userId="S::ruan.andrade@readyti.net::8ab5bec9-c346-4763-abfd-9b65a4d092b2" providerId="AD" clId="Web-{49616E5F-D940-7DB3-D14F-4799C00E3F23}" dt="2022-07-01T12:28:38.938" v="21"/>
      <pc:docMkLst>
        <pc:docMk/>
      </pc:docMkLst>
      <pc:sldChg chg="modSp">
        <pc:chgData name="Ruan De Andrade Lopes" userId="S::ruan.andrade@readyti.net::8ab5bec9-c346-4763-abfd-9b65a4d092b2" providerId="AD" clId="Web-{49616E5F-D940-7DB3-D14F-4799C00E3F23}" dt="2022-07-01T12:27:46.093" v="0" actId="20577"/>
        <pc:sldMkLst>
          <pc:docMk/>
          <pc:sldMk cId="3518855186" sldId="304"/>
        </pc:sldMkLst>
        <pc:spChg chg="mod">
          <ac:chgData name="Ruan De Andrade Lopes" userId="S::ruan.andrade@readyti.net::8ab5bec9-c346-4763-abfd-9b65a4d092b2" providerId="AD" clId="Web-{49616E5F-D940-7DB3-D14F-4799C00E3F23}" dt="2022-07-01T12:27:46.093" v="0" actId="20577"/>
          <ac:spMkLst>
            <pc:docMk/>
            <pc:sldMk cId="3518855186" sldId="304"/>
            <ac:spMk id="8" creationId="{375602E9-6347-476A-9EEC-266B9C5412EC}"/>
          </ac:spMkLst>
        </pc:spChg>
      </pc:sldChg>
      <pc:sldChg chg="modSp">
        <pc:chgData name="Ruan De Andrade Lopes" userId="S::ruan.andrade@readyti.net::8ab5bec9-c346-4763-abfd-9b65a4d092b2" providerId="AD" clId="Web-{49616E5F-D940-7DB3-D14F-4799C00E3F23}" dt="2022-07-01T12:27:50.874" v="4" actId="20577"/>
        <pc:sldMkLst>
          <pc:docMk/>
          <pc:sldMk cId="3284285269" sldId="314"/>
        </pc:sldMkLst>
        <pc:spChg chg="mod">
          <ac:chgData name="Ruan De Andrade Lopes" userId="S::ruan.andrade@readyti.net::8ab5bec9-c346-4763-abfd-9b65a4d092b2" providerId="AD" clId="Web-{49616E5F-D940-7DB3-D14F-4799C00E3F23}" dt="2022-07-01T12:27:50.874" v="4" actId="20577"/>
          <ac:spMkLst>
            <pc:docMk/>
            <pc:sldMk cId="3284285269" sldId="314"/>
            <ac:spMk id="5" creationId="{00000000-0000-0000-0000-000000000000}"/>
          </ac:spMkLst>
        </pc:spChg>
      </pc:sldChg>
      <pc:sldChg chg="delSp">
        <pc:chgData name="Ruan De Andrade Lopes" userId="S::ruan.andrade@readyti.net::8ab5bec9-c346-4763-abfd-9b65a4d092b2" providerId="AD" clId="Web-{49616E5F-D940-7DB3-D14F-4799C00E3F23}" dt="2022-07-01T12:28:17.703" v="11"/>
        <pc:sldMkLst>
          <pc:docMk/>
          <pc:sldMk cId="2178911751" sldId="324"/>
        </pc:sldMkLst>
        <pc:picChg chg="del">
          <ac:chgData name="Ruan De Andrade Lopes" userId="S::ruan.andrade@readyti.net::8ab5bec9-c346-4763-abfd-9b65a4d092b2" providerId="AD" clId="Web-{49616E5F-D940-7DB3-D14F-4799C00E3F23}" dt="2022-07-01T12:28:17.703" v="11"/>
          <ac:picMkLst>
            <pc:docMk/>
            <pc:sldMk cId="2178911751" sldId="324"/>
            <ac:picMk id="3" creationId="{2ECEFB06-C53A-3408-F270-32661D2FC031}"/>
          </ac:picMkLst>
        </pc:picChg>
      </pc:sldChg>
      <pc:sldChg chg="delSp modSp">
        <pc:chgData name="Ruan De Andrade Lopes" userId="S::ruan.andrade@readyti.net::8ab5bec9-c346-4763-abfd-9b65a4d092b2" providerId="AD" clId="Web-{49616E5F-D940-7DB3-D14F-4799C00E3F23}" dt="2022-07-01T12:28:09.921" v="10"/>
        <pc:sldMkLst>
          <pc:docMk/>
          <pc:sldMk cId="3754367691" sldId="341"/>
        </pc:sldMkLst>
        <pc:spChg chg="mod">
          <ac:chgData name="Ruan De Andrade Lopes" userId="S::ruan.andrade@readyti.net::8ab5bec9-c346-4763-abfd-9b65a4d092b2" providerId="AD" clId="Web-{49616E5F-D940-7DB3-D14F-4799C00E3F23}" dt="2022-07-01T12:27:55.687" v="5" actId="20577"/>
          <ac:spMkLst>
            <pc:docMk/>
            <pc:sldMk cId="3754367691" sldId="341"/>
            <ac:spMk id="5" creationId="{00000000-0000-0000-0000-000000000000}"/>
          </ac:spMkLst>
        </pc:spChg>
        <pc:picChg chg="del">
          <ac:chgData name="Ruan De Andrade Lopes" userId="S::ruan.andrade@readyti.net::8ab5bec9-c346-4763-abfd-9b65a4d092b2" providerId="AD" clId="Web-{49616E5F-D940-7DB3-D14F-4799C00E3F23}" dt="2022-07-01T12:28:09.921" v="10"/>
          <ac:picMkLst>
            <pc:docMk/>
            <pc:sldMk cId="3754367691" sldId="341"/>
            <ac:picMk id="2" creationId="{80DDC3E0-D4F4-DAF1-4975-BBD95DB57AB9}"/>
          </ac:picMkLst>
        </pc:picChg>
      </pc:sldChg>
      <pc:sldChg chg="delSp">
        <pc:chgData name="Ruan De Andrade Lopes" userId="S::ruan.andrade@readyti.net::8ab5bec9-c346-4763-abfd-9b65a4d092b2" providerId="AD" clId="Web-{49616E5F-D940-7DB3-D14F-4799C00E3F23}" dt="2022-07-01T12:28:27.641" v="16"/>
        <pc:sldMkLst>
          <pc:docMk/>
          <pc:sldMk cId="77409899" sldId="344"/>
        </pc:sldMkLst>
        <pc:picChg chg="del">
          <ac:chgData name="Ruan De Andrade Lopes" userId="S::ruan.andrade@readyti.net::8ab5bec9-c346-4763-abfd-9b65a4d092b2" providerId="AD" clId="Web-{49616E5F-D940-7DB3-D14F-4799C00E3F23}" dt="2022-07-01T12:28:27.641" v="16"/>
          <ac:picMkLst>
            <pc:docMk/>
            <pc:sldMk cId="77409899" sldId="344"/>
            <ac:picMk id="3" creationId="{8BB30363-B074-3501-0FC0-1BC2DECC2AD8}"/>
          </ac:picMkLst>
        </pc:picChg>
      </pc:sldChg>
      <pc:sldChg chg="delSp">
        <pc:chgData name="Ruan De Andrade Lopes" userId="S::ruan.andrade@readyti.net::8ab5bec9-c346-4763-abfd-9b65a4d092b2" providerId="AD" clId="Web-{49616E5F-D940-7DB3-D14F-4799C00E3F23}" dt="2022-07-01T12:28:29.984" v="17"/>
        <pc:sldMkLst>
          <pc:docMk/>
          <pc:sldMk cId="3425121896" sldId="346"/>
        </pc:sldMkLst>
        <pc:picChg chg="del">
          <ac:chgData name="Ruan De Andrade Lopes" userId="S::ruan.andrade@readyti.net::8ab5bec9-c346-4763-abfd-9b65a4d092b2" providerId="AD" clId="Web-{49616E5F-D940-7DB3-D14F-4799C00E3F23}" dt="2022-07-01T12:28:29.984" v="17"/>
          <ac:picMkLst>
            <pc:docMk/>
            <pc:sldMk cId="3425121896" sldId="346"/>
            <ac:picMk id="3" creationId="{232ADEB8-BCA0-D70B-D80C-121959C3D7E9}"/>
          </ac:picMkLst>
        </pc:picChg>
      </pc:sldChg>
      <pc:sldChg chg="delSp">
        <pc:chgData name="Ruan De Andrade Lopes" userId="S::ruan.andrade@readyti.net::8ab5bec9-c346-4763-abfd-9b65a4d092b2" providerId="AD" clId="Web-{49616E5F-D940-7DB3-D14F-4799C00E3F23}" dt="2022-07-01T12:28:19.984" v="13"/>
        <pc:sldMkLst>
          <pc:docMk/>
          <pc:sldMk cId="2765990348" sldId="408"/>
        </pc:sldMkLst>
        <pc:picChg chg="del">
          <ac:chgData name="Ruan De Andrade Lopes" userId="S::ruan.andrade@readyti.net::8ab5bec9-c346-4763-abfd-9b65a4d092b2" providerId="AD" clId="Web-{49616E5F-D940-7DB3-D14F-4799C00E3F23}" dt="2022-07-01T12:28:19.984" v="13"/>
          <ac:picMkLst>
            <pc:docMk/>
            <pc:sldMk cId="2765990348" sldId="408"/>
            <ac:picMk id="3" creationId="{E2D547AA-F713-6D06-247C-80E587E9ACB6}"/>
          </ac:picMkLst>
        </pc:picChg>
        <pc:picChg chg="del">
          <ac:chgData name="Ruan De Andrade Lopes" userId="S::ruan.andrade@readyti.net::8ab5bec9-c346-4763-abfd-9b65a4d092b2" providerId="AD" clId="Web-{49616E5F-D940-7DB3-D14F-4799C00E3F23}" dt="2022-07-01T12:28:19.250" v="12"/>
          <ac:picMkLst>
            <pc:docMk/>
            <pc:sldMk cId="2765990348" sldId="408"/>
            <ac:picMk id="6" creationId="{6970A728-4BDA-8D77-F2EA-A0E23F7EB503}"/>
          </ac:picMkLst>
        </pc:picChg>
      </pc:sldChg>
      <pc:sldChg chg="delSp">
        <pc:chgData name="Ruan De Andrade Lopes" userId="S::ruan.andrade@readyti.net::8ab5bec9-c346-4763-abfd-9b65a4d092b2" providerId="AD" clId="Web-{49616E5F-D940-7DB3-D14F-4799C00E3F23}" dt="2022-07-01T12:28:31.531" v="18"/>
        <pc:sldMkLst>
          <pc:docMk/>
          <pc:sldMk cId="3307711829" sldId="416"/>
        </pc:sldMkLst>
        <pc:picChg chg="del">
          <ac:chgData name="Ruan De Andrade Lopes" userId="S::ruan.andrade@readyti.net::8ab5bec9-c346-4763-abfd-9b65a4d092b2" providerId="AD" clId="Web-{49616E5F-D940-7DB3-D14F-4799C00E3F23}" dt="2022-07-01T12:28:31.531" v="18"/>
          <ac:picMkLst>
            <pc:docMk/>
            <pc:sldMk cId="3307711829" sldId="416"/>
            <ac:picMk id="4" creationId="{6AC51B41-A4EF-6047-3549-B5D1BCC69DB3}"/>
          </ac:picMkLst>
        </pc:picChg>
      </pc:sldChg>
      <pc:sldChg chg="delSp">
        <pc:chgData name="Ruan De Andrade Lopes" userId="S::ruan.andrade@readyti.net::8ab5bec9-c346-4763-abfd-9b65a4d092b2" providerId="AD" clId="Web-{49616E5F-D940-7DB3-D14F-4799C00E3F23}" dt="2022-07-01T12:28:22.953" v="14"/>
        <pc:sldMkLst>
          <pc:docMk/>
          <pc:sldMk cId="200504926" sldId="485"/>
        </pc:sldMkLst>
        <pc:picChg chg="del">
          <ac:chgData name="Ruan De Andrade Lopes" userId="S::ruan.andrade@readyti.net::8ab5bec9-c346-4763-abfd-9b65a4d092b2" providerId="AD" clId="Web-{49616E5F-D940-7DB3-D14F-4799C00E3F23}" dt="2022-07-01T12:28:22.953" v="14"/>
          <ac:picMkLst>
            <pc:docMk/>
            <pc:sldMk cId="200504926" sldId="485"/>
            <ac:picMk id="3" creationId="{DE5CC20F-5F86-0EAA-F825-C8DF14E7441A}"/>
          </ac:picMkLst>
        </pc:picChg>
      </pc:sldChg>
      <pc:sldChg chg="delSp">
        <pc:chgData name="Ruan De Andrade Lopes" userId="S::ruan.andrade@readyti.net::8ab5bec9-c346-4763-abfd-9b65a4d092b2" providerId="AD" clId="Web-{49616E5F-D940-7DB3-D14F-4799C00E3F23}" dt="2022-07-01T12:28:24.765" v="15"/>
        <pc:sldMkLst>
          <pc:docMk/>
          <pc:sldMk cId="1893616571" sldId="494"/>
        </pc:sldMkLst>
        <pc:picChg chg="del">
          <ac:chgData name="Ruan De Andrade Lopes" userId="S::ruan.andrade@readyti.net::8ab5bec9-c346-4763-abfd-9b65a4d092b2" providerId="AD" clId="Web-{49616E5F-D940-7DB3-D14F-4799C00E3F23}" dt="2022-07-01T12:28:24.765" v="15"/>
          <ac:picMkLst>
            <pc:docMk/>
            <pc:sldMk cId="1893616571" sldId="494"/>
            <ac:picMk id="5" creationId="{0FDAFFA0-F13B-BF26-5707-A87AB12EEA8B}"/>
          </ac:picMkLst>
        </pc:picChg>
      </pc:sldChg>
      <pc:sldChg chg="delSp">
        <pc:chgData name="Ruan De Andrade Lopes" userId="S::ruan.andrade@readyti.net::8ab5bec9-c346-4763-abfd-9b65a4d092b2" providerId="AD" clId="Web-{49616E5F-D940-7DB3-D14F-4799C00E3F23}" dt="2022-07-01T12:28:35.344" v="20"/>
        <pc:sldMkLst>
          <pc:docMk/>
          <pc:sldMk cId="1918068055" sldId="500"/>
        </pc:sldMkLst>
        <pc:picChg chg="del">
          <ac:chgData name="Ruan De Andrade Lopes" userId="S::ruan.andrade@readyti.net::8ab5bec9-c346-4763-abfd-9b65a4d092b2" providerId="AD" clId="Web-{49616E5F-D940-7DB3-D14F-4799C00E3F23}" dt="2022-07-01T12:28:35.344" v="20"/>
          <ac:picMkLst>
            <pc:docMk/>
            <pc:sldMk cId="1918068055" sldId="500"/>
            <ac:picMk id="3" creationId="{14B32EA8-722B-1BA3-523C-108F47DA4376}"/>
          </ac:picMkLst>
        </pc:picChg>
      </pc:sldChg>
      <pc:sldChg chg="delSp">
        <pc:chgData name="Ruan De Andrade Lopes" userId="S::ruan.andrade@readyti.net::8ab5bec9-c346-4763-abfd-9b65a4d092b2" providerId="AD" clId="Web-{49616E5F-D940-7DB3-D14F-4799C00E3F23}" dt="2022-07-01T12:28:33.563" v="19"/>
        <pc:sldMkLst>
          <pc:docMk/>
          <pc:sldMk cId="2024741656" sldId="502"/>
        </pc:sldMkLst>
        <pc:picChg chg="del">
          <ac:chgData name="Ruan De Andrade Lopes" userId="S::ruan.andrade@readyti.net::8ab5bec9-c346-4763-abfd-9b65a4d092b2" providerId="AD" clId="Web-{49616E5F-D940-7DB3-D14F-4799C00E3F23}" dt="2022-07-01T12:28:33.563" v="19"/>
          <ac:picMkLst>
            <pc:docMk/>
            <pc:sldMk cId="2024741656" sldId="502"/>
            <ac:picMk id="3" creationId="{3B592E46-F335-EFB1-8981-366527A36413}"/>
          </ac:picMkLst>
        </pc:picChg>
      </pc:sldChg>
      <pc:sldChg chg="delSp modSp">
        <pc:chgData name="Ruan De Andrade Lopes" userId="S::ruan.andrade@readyti.net::8ab5bec9-c346-4763-abfd-9b65a4d092b2" providerId="AD" clId="Web-{49616E5F-D940-7DB3-D14F-4799C00E3F23}" dt="2022-07-01T12:28:07.781" v="9"/>
        <pc:sldMkLst>
          <pc:docMk/>
          <pc:sldMk cId="2954633864" sldId="597"/>
        </pc:sldMkLst>
        <pc:spChg chg="mod">
          <ac:chgData name="Ruan De Andrade Lopes" userId="S::ruan.andrade@readyti.net::8ab5bec9-c346-4763-abfd-9b65a4d092b2" providerId="AD" clId="Web-{49616E5F-D940-7DB3-D14F-4799C00E3F23}" dt="2022-07-01T12:28:01.562" v="8" actId="20577"/>
          <ac:spMkLst>
            <pc:docMk/>
            <pc:sldMk cId="2954633864" sldId="597"/>
            <ac:spMk id="5" creationId="{00000000-0000-0000-0000-000000000000}"/>
          </ac:spMkLst>
        </pc:spChg>
        <pc:picChg chg="del">
          <ac:chgData name="Ruan De Andrade Lopes" userId="S::ruan.andrade@readyti.net::8ab5bec9-c346-4763-abfd-9b65a4d092b2" providerId="AD" clId="Web-{49616E5F-D940-7DB3-D14F-4799C00E3F23}" dt="2022-07-01T12:28:07.781" v="9"/>
          <ac:picMkLst>
            <pc:docMk/>
            <pc:sldMk cId="2954633864" sldId="597"/>
            <ac:picMk id="3" creationId="{E8EA07AB-4731-366E-2DDD-6641317C7073}"/>
          </ac:picMkLst>
        </pc:picChg>
      </pc:sldChg>
      <pc:sldChg chg="delSp">
        <pc:chgData name="Ruan De Andrade Lopes" userId="S::ruan.andrade@readyti.net::8ab5bec9-c346-4763-abfd-9b65a4d092b2" providerId="AD" clId="Web-{49616E5F-D940-7DB3-D14F-4799C00E3F23}" dt="2022-07-01T12:28:38.938" v="21"/>
        <pc:sldMkLst>
          <pc:docMk/>
          <pc:sldMk cId="121812453" sldId="598"/>
        </pc:sldMkLst>
        <pc:picChg chg="del">
          <ac:chgData name="Ruan De Andrade Lopes" userId="S::ruan.andrade@readyti.net::8ab5bec9-c346-4763-abfd-9b65a4d092b2" providerId="AD" clId="Web-{49616E5F-D940-7DB3-D14F-4799C00E3F23}" dt="2022-07-01T12:28:38.938" v="21"/>
          <ac:picMkLst>
            <pc:docMk/>
            <pc:sldMk cId="121812453" sldId="598"/>
            <ac:picMk id="4" creationId="{E46DD4ED-59CA-F47D-3BA0-00C1FF2B66C3}"/>
          </ac:picMkLst>
        </pc:picChg>
      </pc:sldChg>
    </pc:docChg>
  </pc:docChgLst>
  <pc:docChgLst>
    <pc:chgData name="Ruan De Andrade Lopes" userId="S::ruan.andrade@readyti.net::8ab5bec9-c346-4763-abfd-9b65a4d092b2" providerId="AD" clId="Web-{AB29E051-775D-1572-982E-5FB61A32E6EC}"/>
    <pc:docChg chg="modSld">
      <pc:chgData name="Ruan De Andrade Lopes" userId="S::ruan.andrade@readyti.net::8ab5bec9-c346-4763-abfd-9b65a4d092b2" providerId="AD" clId="Web-{AB29E051-775D-1572-982E-5FB61A32E6EC}" dt="2022-04-04T15:08:29.530" v="71" actId="1076"/>
      <pc:docMkLst>
        <pc:docMk/>
      </pc:docMkLst>
      <pc:sldChg chg="addSp delSp modSp">
        <pc:chgData name="Ruan De Andrade Lopes" userId="S::ruan.andrade@readyti.net::8ab5bec9-c346-4763-abfd-9b65a4d092b2" providerId="AD" clId="Web-{AB29E051-775D-1572-982E-5FB61A32E6EC}" dt="2022-04-04T15:03:05.856" v="24"/>
        <pc:sldMkLst>
          <pc:docMk/>
          <pc:sldMk cId="3284285269" sldId="314"/>
        </pc:sldMkLst>
        <pc:picChg chg="add del mod">
          <ac:chgData name="Ruan De Andrade Lopes" userId="S::ruan.andrade@readyti.net::8ab5bec9-c346-4763-abfd-9b65a4d092b2" providerId="AD" clId="Web-{AB29E051-775D-1572-982E-5FB61A32E6EC}" dt="2022-04-04T14:43:55.588" v="10"/>
          <ac:picMkLst>
            <pc:docMk/>
            <pc:sldMk cId="3284285269" sldId="314"/>
            <ac:picMk id="2" creationId="{0C701C9B-C850-612F-60C7-1032DAC7D981}"/>
          </ac:picMkLst>
        </pc:picChg>
        <pc:picChg chg="add del mod">
          <ac:chgData name="Ruan De Andrade Lopes" userId="S::ruan.andrade@readyti.net::8ab5bec9-c346-4763-abfd-9b65a4d092b2" providerId="AD" clId="Web-{AB29E051-775D-1572-982E-5FB61A32E6EC}" dt="2022-04-04T14:45:16.359" v="13"/>
          <ac:picMkLst>
            <pc:docMk/>
            <pc:sldMk cId="3284285269" sldId="314"/>
            <ac:picMk id="3" creationId="{974D3499-9C55-B915-F3C3-E35CFA045301}"/>
          </ac:picMkLst>
        </pc:picChg>
        <pc:picChg chg="add del mod">
          <ac:chgData name="Ruan De Andrade Lopes" userId="S::ruan.andrade@readyti.net::8ab5bec9-c346-4763-abfd-9b65a4d092b2" providerId="AD" clId="Web-{AB29E051-775D-1572-982E-5FB61A32E6EC}" dt="2022-04-04T15:03:05.856" v="24"/>
          <ac:picMkLst>
            <pc:docMk/>
            <pc:sldMk cId="3284285269" sldId="314"/>
            <ac:picMk id="4" creationId="{66AA91B8-773C-76CB-2F8D-6D6926A3919B}"/>
          </ac:picMkLst>
        </pc:picChg>
        <pc:picChg chg="add del mod">
          <ac:chgData name="Ruan De Andrade Lopes" userId="S::ruan.andrade@readyti.net::8ab5bec9-c346-4763-abfd-9b65a4d092b2" providerId="AD" clId="Web-{AB29E051-775D-1572-982E-5FB61A32E6EC}" dt="2022-04-04T15:03:04.684" v="23"/>
          <ac:picMkLst>
            <pc:docMk/>
            <pc:sldMk cId="3284285269" sldId="314"/>
            <ac:picMk id="7" creationId="{1765834F-5187-3A91-A1F9-FC35D68AF44C}"/>
          </ac:picMkLst>
        </pc:picChg>
      </pc:sldChg>
      <pc:sldChg chg="addSp delSp modSp">
        <pc:chgData name="Ruan De Andrade Lopes" userId="S::ruan.andrade@readyti.net::8ab5bec9-c346-4763-abfd-9b65a4d092b2" providerId="AD" clId="Web-{AB29E051-775D-1572-982E-5FB61A32E6EC}" dt="2022-04-04T15:08:29.530" v="71" actId="1076"/>
        <pc:sldMkLst>
          <pc:docMk/>
          <pc:sldMk cId="3754367691" sldId="341"/>
        </pc:sldMkLst>
        <pc:spChg chg="mod">
          <ac:chgData name="Ruan De Andrade Lopes" userId="S::ruan.andrade@readyti.net::8ab5bec9-c346-4763-abfd-9b65a4d092b2" providerId="AD" clId="Web-{AB29E051-775D-1572-982E-5FB61A32E6EC}" dt="2022-04-04T15:05:56.818" v="59" actId="1076"/>
          <ac:spMkLst>
            <pc:docMk/>
            <pc:sldMk cId="3754367691" sldId="341"/>
            <ac:spMk id="5" creationId="{00000000-0000-0000-0000-000000000000}"/>
          </ac:spMkLst>
        </pc:spChg>
        <pc:picChg chg="add del mod">
          <ac:chgData name="Ruan De Andrade Lopes" userId="S::ruan.andrade@readyti.net::8ab5bec9-c346-4763-abfd-9b65a4d092b2" providerId="AD" clId="Web-{AB29E051-775D-1572-982E-5FB61A32E6EC}" dt="2022-04-04T15:04:09.937" v="31"/>
          <ac:picMkLst>
            <pc:docMk/>
            <pc:sldMk cId="3754367691" sldId="341"/>
            <ac:picMk id="2" creationId="{0512672B-953E-4421-ED87-0E2475E0A532}"/>
          </ac:picMkLst>
        </pc:picChg>
        <pc:picChg chg="add mod">
          <ac:chgData name="Ruan De Andrade Lopes" userId="S::ruan.andrade@readyti.net::8ab5bec9-c346-4763-abfd-9b65a4d092b2" providerId="AD" clId="Web-{AB29E051-775D-1572-982E-5FB61A32E6EC}" dt="2022-04-04T15:08:29.530" v="71" actId="1076"/>
          <ac:picMkLst>
            <pc:docMk/>
            <pc:sldMk cId="3754367691" sldId="341"/>
            <ac:picMk id="3" creationId="{FA597676-2BA8-FE0E-3401-B92CB6B9526E}"/>
          </ac:picMkLst>
        </pc:picChg>
        <pc:picChg chg="mod">
          <ac:chgData name="Ruan De Andrade Lopes" userId="S::ruan.andrade@readyti.net::8ab5bec9-c346-4763-abfd-9b65a4d092b2" providerId="AD" clId="Web-{AB29E051-775D-1572-982E-5FB61A32E6EC}" dt="2022-04-04T15:05:51.771" v="58" actId="1076"/>
          <ac:picMkLst>
            <pc:docMk/>
            <pc:sldMk cId="3754367691" sldId="341"/>
            <ac:picMk id="16" creationId="{D9DCC663-78F4-4CFD-9CB0-C419BA4C2EC3}"/>
          </ac:picMkLst>
        </pc:picChg>
      </pc:sldChg>
      <pc:sldChg chg="addSp modSp">
        <pc:chgData name="Ruan De Andrade Lopes" userId="S::ruan.andrade@readyti.net::8ab5bec9-c346-4763-abfd-9b65a4d092b2" providerId="AD" clId="Web-{AB29E051-775D-1572-982E-5FB61A32E6EC}" dt="2022-04-04T15:08:07.154" v="69" actId="1076"/>
        <pc:sldMkLst>
          <pc:docMk/>
          <pc:sldMk cId="2954633864" sldId="597"/>
        </pc:sldMkLst>
        <pc:spChg chg="mod">
          <ac:chgData name="Ruan De Andrade Lopes" userId="S::ruan.andrade@readyti.net::8ab5bec9-c346-4763-abfd-9b65a4d092b2" providerId="AD" clId="Web-{AB29E051-775D-1572-982E-5FB61A32E6EC}" dt="2022-04-04T15:06:17.929" v="62" actId="1076"/>
          <ac:spMkLst>
            <pc:docMk/>
            <pc:sldMk cId="2954633864" sldId="597"/>
            <ac:spMk id="5" creationId="{00000000-0000-0000-0000-000000000000}"/>
          </ac:spMkLst>
        </pc:spChg>
        <pc:picChg chg="add">
          <ac:chgData name="Ruan De Andrade Lopes" userId="S::ruan.andrade@readyti.net::8ab5bec9-c346-4763-abfd-9b65a4d092b2" providerId="AD" clId="Web-{AB29E051-775D-1572-982E-5FB61A32E6EC}" dt="2022-04-04T15:04:01.968" v="30"/>
          <ac:picMkLst>
            <pc:docMk/>
            <pc:sldMk cId="2954633864" sldId="597"/>
            <ac:picMk id="2" creationId="{73DF0488-33B6-D9B6-80D9-9A334D838624}"/>
          </ac:picMkLst>
        </pc:picChg>
        <pc:picChg chg="mod">
          <ac:chgData name="Ruan De Andrade Lopes" userId="S::ruan.andrade@readyti.net::8ab5bec9-c346-4763-abfd-9b65a4d092b2" providerId="AD" clId="Web-{AB29E051-775D-1572-982E-5FB61A32E6EC}" dt="2022-04-04T15:08:07.154" v="69" actId="1076"/>
          <ac:picMkLst>
            <pc:docMk/>
            <pc:sldMk cId="2954633864" sldId="597"/>
            <ac:picMk id="10" creationId="{F8242032-78CA-48EC-B8F5-F91C8A95D6E7}"/>
          </ac:picMkLst>
        </pc:picChg>
      </pc:sldChg>
    </pc:docChg>
  </pc:docChgLst>
  <pc:docChgLst>
    <pc:chgData name="Vinicio" userId="b3672a9f-4f25-45e4-a930-5ad2ad8ba5a6" providerId="ADAL" clId="{63F0C281-C662-4BD2-9013-AAB652277A08}"/>
    <pc:docChg chg="undo custSel addSld delSld modSld">
      <pc:chgData name="Vinicio" userId="b3672a9f-4f25-45e4-a930-5ad2ad8ba5a6" providerId="ADAL" clId="{63F0C281-C662-4BD2-9013-AAB652277A08}" dt="2020-08-17T00:39:40.972" v="276" actId="14100"/>
      <pc:docMkLst>
        <pc:docMk/>
      </pc:docMkLst>
      <pc:sldChg chg="addSp delSp modSp delAnim">
        <pc:chgData name="Vinicio" userId="b3672a9f-4f25-45e4-a930-5ad2ad8ba5a6" providerId="ADAL" clId="{63F0C281-C662-4BD2-9013-AAB652277A08}" dt="2020-08-16T23:10:03.217" v="43" actId="14100"/>
        <pc:sldMkLst>
          <pc:docMk/>
          <pc:sldMk cId="2178911751" sldId="324"/>
        </pc:sldMkLst>
        <pc:picChg chg="add mod">
          <ac:chgData name="Vinicio" userId="b3672a9f-4f25-45e4-a930-5ad2ad8ba5a6" providerId="ADAL" clId="{63F0C281-C662-4BD2-9013-AAB652277A08}" dt="2020-08-16T23:10:03.217" v="43" actId="14100"/>
          <ac:picMkLst>
            <pc:docMk/>
            <pc:sldMk cId="2178911751" sldId="324"/>
            <ac:picMk id="3" creationId="{F61029BC-442E-49A8-AEA0-94FEABB10787}"/>
          </ac:picMkLst>
        </pc:picChg>
        <pc:picChg chg="del">
          <ac:chgData name="Vinicio" userId="b3672a9f-4f25-45e4-a930-5ad2ad8ba5a6" providerId="ADAL" clId="{63F0C281-C662-4BD2-9013-AAB652277A08}" dt="2020-08-16T23:09:51.716" v="39" actId="478"/>
          <ac:picMkLst>
            <pc:docMk/>
            <pc:sldMk cId="2178911751" sldId="324"/>
            <ac:picMk id="4" creationId="{00000000-0000-0000-0000-000000000000}"/>
          </ac:picMkLst>
        </pc:picChg>
        <pc:picChg chg="del">
          <ac:chgData name="Vinicio" userId="b3672a9f-4f25-45e4-a930-5ad2ad8ba5a6" providerId="ADAL" clId="{63F0C281-C662-4BD2-9013-AAB652277A08}" dt="2020-08-16T23:08:44.866" v="33" actId="478"/>
          <ac:picMkLst>
            <pc:docMk/>
            <pc:sldMk cId="2178911751" sldId="324"/>
            <ac:picMk id="6" creationId="{AEAC58EB-0FA4-46E7-9053-7C6553A8960E}"/>
          </ac:picMkLst>
        </pc:picChg>
      </pc:sldChg>
      <pc:sldChg chg="addSp delSp modSp delAnim">
        <pc:chgData name="Vinicio" userId="b3672a9f-4f25-45e4-a930-5ad2ad8ba5a6" providerId="ADAL" clId="{63F0C281-C662-4BD2-9013-AAB652277A08}" dt="2020-08-16T23:11:10.133" v="50" actId="1076"/>
        <pc:sldMkLst>
          <pc:docMk/>
          <pc:sldMk cId="3413688707" sldId="328"/>
        </pc:sldMkLst>
        <pc:picChg chg="del">
          <ac:chgData name="Vinicio" userId="b3672a9f-4f25-45e4-a930-5ad2ad8ba5a6" providerId="ADAL" clId="{63F0C281-C662-4BD2-9013-AAB652277A08}" dt="2020-08-16T23:10:25.799" v="44" actId="478"/>
          <ac:picMkLst>
            <pc:docMk/>
            <pc:sldMk cId="3413688707" sldId="328"/>
            <ac:picMk id="3" creationId="{F48D4F23-C02D-4A53-93DC-90DBA58B1087}"/>
          </ac:picMkLst>
        </pc:picChg>
        <pc:picChg chg="del">
          <ac:chgData name="Vinicio" userId="b3672a9f-4f25-45e4-a930-5ad2ad8ba5a6" providerId="ADAL" clId="{63F0C281-C662-4BD2-9013-AAB652277A08}" dt="2020-08-16T23:10:53.706" v="45" actId="478"/>
          <ac:picMkLst>
            <pc:docMk/>
            <pc:sldMk cId="3413688707" sldId="328"/>
            <ac:picMk id="4" creationId="{00000000-0000-0000-0000-000000000000}"/>
          </ac:picMkLst>
        </pc:picChg>
        <pc:picChg chg="add mod">
          <ac:chgData name="Vinicio" userId="b3672a9f-4f25-45e4-a930-5ad2ad8ba5a6" providerId="ADAL" clId="{63F0C281-C662-4BD2-9013-AAB652277A08}" dt="2020-08-16T23:11:10.133" v="50" actId="1076"/>
          <ac:picMkLst>
            <pc:docMk/>
            <pc:sldMk cId="3413688707" sldId="328"/>
            <ac:picMk id="5" creationId="{6B00E366-BA05-4DCD-924E-02151D16CB61}"/>
          </ac:picMkLst>
        </pc:picChg>
      </pc:sldChg>
      <pc:sldChg chg="addSp delSp modSp delAnim">
        <pc:chgData name="Vinicio" userId="b3672a9f-4f25-45e4-a930-5ad2ad8ba5a6" providerId="ADAL" clId="{63F0C281-C662-4BD2-9013-AAB652277A08}" dt="2020-08-16T23:21:08.292" v="191" actId="1038"/>
        <pc:sldMkLst>
          <pc:docMk/>
          <pc:sldMk cId="1107897897" sldId="329"/>
        </pc:sldMkLst>
        <pc:picChg chg="del">
          <ac:chgData name="Vinicio" userId="b3672a9f-4f25-45e4-a930-5ad2ad8ba5a6" providerId="ADAL" clId="{63F0C281-C662-4BD2-9013-AAB652277A08}" dt="2020-08-16T23:13:40.236" v="93" actId="478"/>
          <ac:picMkLst>
            <pc:docMk/>
            <pc:sldMk cId="1107897897" sldId="329"/>
            <ac:picMk id="3" creationId="{5BB3EE0C-B317-4597-A068-CEAF25921A66}"/>
          </ac:picMkLst>
        </pc:picChg>
        <pc:picChg chg="add mod">
          <ac:chgData name="Vinicio" userId="b3672a9f-4f25-45e4-a930-5ad2ad8ba5a6" providerId="ADAL" clId="{63F0C281-C662-4BD2-9013-AAB652277A08}" dt="2020-08-16T23:21:08.292" v="191" actId="1038"/>
          <ac:picMkLst>
            <pc:docMk/>
            <pc:sldMk cId="1107897897" sldId="329"/>
            <ac:picMk id="5" creationId="{ED0CFCA1-EC29-44FA-981B-D81804F7C1FE}"/>
          </ac:picMkLst>
        </pc:picChg>
      </pc:sldChg>
      <pc:sldChg chg="addSp delSp modSp delAnim">
        <pc:chgData name="Vinicio" userId="b3672a9f-4f25-45e4-a930-5ad2ad8ba5a6" providerId="ADAL" clId="{63F0C281-C662-4BD2-9013-AAB652277A08}" dt="2020-08-16T23:22:18.395" v="196" actId="14100"/>
        <pc:sldMkLst>
          <pc:docMk/>
          <pc:sldMk cId="3319348442" sldId="330"/>
        </pc:sldMkLst>
        <pc:picChg chg="add mod">
          <ac:chgData name="Vinicio" userId="b3672a9f-4f25-45e4-a930-5ad2ad8ba5a6" providerId="ADAL" clId="{63F0C281-C662-4BD2-9013-AAB652277A08}" dt="2020-08-16T23:22:18.395" v="196" actId="14100"/>
          <ac:picMkLst>
            <pc:docMk/>
            <pc:sldMk cId="3319348442" sldId="330"/>
            <ac:picMk id="3" creationId="{A3328BD9-EB70-430B-8659-64330D8513A2}"/>
          </ac:picMkLst>
        </pc:picChg>
        <pc:picChg chg="del">
          <ac:chgData name="Vinicio" userId="b3672a9f-4f25-45e4-a930-5ad2ad8ba5a6" providerId="ADAL" clId="{63F0C281-C662-4BD2-9013-AAB652277A08}" dt="2020-08-16T23:22:08.402" v="192" actId="478"/>
          <ac:picMkLst>
            <pc:docMk/>
            <pc:sldMk cId="3319348442" sldId="330"/>
            <ac:picMk id="4" creationId="{00000000-0000-0000-0000-000000000000}"/>
          </ac:picMkLst>
        </pc:picChg>
        <pc:picChg chg="del">
          <ac:chgData name="Vinicio" userId="b3672a9f-4f25-45e4-a930-5ad2ad8ba5a6" providerId="ADAL" clId="{63F0C281-C662-4BD2-9013-AAB652277A08}" dt="2020-08-16T23:13:47.114" v="94" actId="478"/>
          <ac:picMkLst>
            <pc:docMk/>
            <pc:sldMk cId="3319348442" sldId="330"/>
            <ac:picMk id="6" creationId="{400AEB70-E348-487C-A4A5-B5FD45538517}"/>
          </ac:picMkLst>
        </pc:picChg>
      </pc:sldChg>
      <pc:sldChg chg="addSp delSp modSp delAnim">
        <pc:chgData name="Vinicio" userId="b3672a9f-4f25-45e4-a930-5ad2ad8ba5a6" providerId="ADAL" clId="{63F0C281-C662-4BD2-9013-AAB652277A08}" dt="2020-08-16T23:24:57.262" v="206" actId="14100"/>
        <pc:sldMkLst>
          <pc:docMk/>
          <pc:sldMk cId="662786291" sldId="331"/>
        </pc:sldMkLst>
        <pc:picChg chg="add mod">
          <ac:chgData name="Vinicio" userId="b3672a9f-4f25-45e4-a930-5ad2ad8ba5a6" providerId="ADAL" clId="{63F0C281-C662-4BD2-9013-AAB652277A08}" dt="2020-08-16T23:24:13.858" v="202" actId="14100"/>
          <ac:picMkLst>
            <pc:docMk/>
            <pc:sldMk cId="662786291" sldId="331"/>
            <ac:picMk id="3" creationId="{CD04B004-27C5-48C8-84CE-2498EFEFD1B3}"/>
          </ac:picMkLst>
        </pc:picChg>
        <pc:picChg chg="del">
          <ac:chgData name="Vinicio" userId="b3672a9f-4f25-45e4-a930-5ad2ad8ba5a6" providerId="ADAL" clId="{63F0C281-C662-4BD2-9013-AAB652277A08}" dt="2020-08-16T23:23:39.996" v="197" actId="478"/>
          <ac:picMkLst>
            <pc:docMk/>
            <pc:sldMk cId="662786291" sldId="331"/>
            <ac:picMk id="4" creationId="{00000000-0000-0000-0000-000000000000}"/>
          </ac:picMkLst>
        </pc:picChg>
        <pc:picChg chg="add mod">
          <ac:chgData name="Vinicio" userId="b3672a9f-4f25-45e4-a930-5ad2ad8ba5a6" providerId="ADAL" clId="{63F0C281-C662-4BD2-9013-AAB652277A08}" dt="2020-08-16T23:24:57.262" v="206" actId="14100"/>
          <ac:picMkLst>
            <pc:docMk/>
            <pc:sldMk cId="662786291" sldId="331"/>
            <ac:picMk id="5" creationId="{878B5CCA-ED83-4286-B58A-8662E14FEABE}"/>
          </ac:picMkLst>
        </pc:picChg>
        <pc:picChg chg="del">
          <ac:chgData name="Vinicio" userId="b3672a9f-4f25-45e4-a930-5ad2ad8ba5a6" providerId="ADAL" clId="{63F0C281-C662-4BD2-9013-AAB652277A08}" dt="2020-08-16T23:13:53.524" v="95" actId="478"/>
          <ac:picMkLst>
            <pc:docMk/>
            <pc:sldMk cId="662786291" sldId="331"/>
            <ac:picMk id="7" creationId="{BE1DBEE8-60A2-4B13-8562-B548882CCE87}"/>
          </ac:picMkLst>
        </pc:picChg>
      </pc:sldChg>
      <pc:sldChg chg="delSp del delAnim">
        <pc:chgData name="Vinicio" userId="b3672a9f-4f25-45e4-a930-5ad2ad8ba5a6" providerId="ADAL" clId="{63F0C281-C662-4BD2-9013-AAB652277A08}" dt="2020-08-16T23:25:13.115" v="207" actId="2696"/>
        <pc:sldMkLst>
          <pc:docMk/>
          <pc:sldMk cId="3039734054" sldId="332"/>
        </pc:sldMkLst>
        <pc:picChg chg="del">
          <ac:chgData name="Vinicio" userId="b3672a9f-4f25-45e4-a930-5ad2ad8ba5a6" providerId="ADAL" clId="{63F0C281-C662-4BD2-9013-AAB652277A08}" dt="2020-08-16T23:13:57.913" v="96" actId="478"/>
          <ac:picMkLst>
            <pc:docMk/>
            <pc:sldMk cId="3039734054" sldId="332"/>
            <ac:picMk id="3" creationId="{1ECA8A05-9F87-4C35-8502-3577FF532F0E}"/>
          </ac:picMkLst>
        </pc:picChg>
      </pc:sldChg>
      <pc:sldChg chg="addSp delSp">
        <pc:chgData name="Vinicio" userId="b3672a9f-4f25-45e4-a930-5ad2ad8ba5a6" providerId="ADAL" clId="{63F0C281-C662-4BD2-9013-AAB652277A08}" dt="2020-08-16T23:11:48.138" v="52"/>
        <pc:sldMkLst>
          <pc:docMk/>
          <pc:sldMk cId="699076234" sldId="336"/>
        </pc:sldMkLst>
        <pc:picChg chg="add del">
          <ac:chgData name="Vinicio" userId="b3672a9f-4f25-45e4-a930-5ad2ad8ba5a6" providerId="ADAL" clId="{63F0C281-C662-4BD2-9013-AAB652277A08}" dt="2020-08-16T23:11:48.138" v="52"/>
          <ac:picMkLst>
            <pc:docMk/>
            <pc:sldMk cId="699076234" sldId="336"/>
            <ac:picMk id="3" creationId="{ECC48A17-10DA-421B-84EF-5D1EEF57CCD1}"/>
          </ac:picMkLst>
        </pc:picChg>
      </pc:sldChg>
      <pc:sldChg chg="addSp delSp modSp add modAnim">
        <pc:chgData name="Vinicio" userId="b3672a9f-4f25-45e4-a930-5ad2ad8ba5a6" providerId="ADAL" clId="{63F0C281-C662-4BD2-9013-AAB652277A08}" dt="2020-08-16T23:08:16.139" v="32" actId="5793"/>
        <pc:sldMkLst>
          <pc:docMk/>
          <pc:sldMk cId="1172837905" sldId="342"/>
        </pc:sldMkLst>
        <pc:spChg chg="del">
          <ac:chgData name="Vinicio" userId="b3672a9f-4f25-45e4-a930-5ad2ad8ba5a6" providerId="ADAL" clId="{63F0C281-C662-4BD2-9013-AAB652277A08}" dt="2020-08-16T23:07:45.877" v="1" actId="478"/>
          <ac:spMkLst>
            <pc:docMk/>
            <pc:sldMk cId="1172837905" sldId="342"/>
            <ac:spMk id="5" creationId="{00000000-0000-0000-0000-000000000000}"/>
          </ac:spMkLst>
        </pc:spChg>
        <pc:spChg chg="mod">
          <ac:chgData name="Vinicio" userId="b3672a9f-4f25-45e4-a930-5ad2ad8ba5a6" providerId="ADAL" clId="{63F0C281-C662-4BD2-9013-AAB652277A08}" dt="2020-08-16T23:08:16.139" v="32" actId="5793"/>
          <ac:spMkLst>
            <pc:docMk/>
            <pc:sldMk cId="1172837905" sldId="342"/>
            <ac:spMk id="7" creationId="{9A60969D-77FE-4094-96A9-36922427FF20}"/>
          </ac:spMkLst>
        </pc:spChg>
        <pc:spChg chg="add">
          <ac:chgData name="Vinicio" userId="b3672a9f-4f25-45e4-a930-5ad2ad8ba5a6" providerId="ADAL" clId="{63F0C281-C662-4BD2-9013-AAB652277A08}" dt="2020-08-16T23:07:48.820" v="2"/>
          <ac:spMkLst>
            <pc:docMk/>
            <pc:sldMk cId="1172837905" sldId="342"/>
            <ac:spMk id="8" creationId="{E6F93D60-6F00-4F18-B215-DA5EB7B818D1}"/>
          </ac:spMkLst>
        </pc:spChg>
      </pc:sldChg>
      <pc:sldChg chg="modSp add modAnim">
        <pc:chgData name="Vinicio" userId="b3672a9f-4f25-45e4-a930-5ad2ad8ba5a6" providerId="ADAL" clId="{63F0C281-C662-4BD2-9013-AAB652277A08}" dt="2020-08-16T23:12:44.170" v="90" actId="20577"/>
        <pc:sldMkLst>
          <pc:docMk/>
          <pc:sldMk cId="3482318947" sldId="343"/>
        </pc:sldMkLst>
        <pc:spChg chg="mod">
          <ac:chgData name="Vinicio" userId="b3672a9f-4f25-45e4-a930-5ad2ad8ba5a6" providerId="ADAL" clId="{63F0C281-C662-4BD2-9013-AAB652277A08}" dt="2020-08-16T23:12:44.170" v="90" actId="20577"/>
          <ac:spMkLst>
            <pc:docMk/>
            <pc:sldMk cId="3482318947" sldId="343"/>
            <ac:spMk id="7" creationId="{9A60969D-77FE-4094-96A9-36922427FF20}"/>
          </ac:spMkLst>
        </pc:spChg>
      </pc:sldChg>
      <pc:sldChg chg="addSp delSp modSp add">
        <pc:chgData name="Vinicio" userId="b3672a9f-4f25-45e4-a930-5ad2ad8ba5a6" providerId="ADAL" clId="{63F0C281-C662-4BD2-9013-AAB652277A08}" dt="2020-08-16T23:18:20.516" v="180" actId="1076"/>
        <pc:sldMkLst>
          <pc:docMk/>
          <pc:sldMk cId="77409899" sldId="344"/>
        </pc:sldMkLst>
        <pc:picChg chg="del">
          <ac:chgData name="Vinicio" userId="b3672a9f-4f25-45e4-a930-5ad2ad8ba5a6" providerId="ADAL" clId="{63F0C281-C662-4BD2-9013-AAB652277A08}" dt="2020-08-16T23:13:33.397" v="91" actId="478"/>
          <ac:picMkLst>
            <pc:docMk/>
            <pc:sldMk cId="77409899" sldId="344"/>
            <ac:picMk id="3" creationId="{F61029BC-442E-49A8-AEA0-94FEABB10787}"/>
          </ac:picMkLst>
        </pc:picChg>
        <pc:picChg chg="add mod">
          <ac:chgData name="Vinicio" userId="b3672a9f-4f25-45e4-a930-5ad2ad8ba5a6" providerId="ADAL" clId="{63F0C281-C662-4BD2-9013-AAB652277A08}" dt="2020-08-16T23:18:20.516" v="180" actId="1076"/>
          <ac:picMkLst>
            <pc:docMk/>
            <pc:sldMk cId="77409899" sldId="344"/>
            <ac:picMk id="4" creationId="{F8C7E166-30E8-45F1-B817-706BE7EC4A08}"/>
          </ac:picMkLst>
        </pc:picChg>
      </pc:sldChg>
      <pc:sldChg chg="add">
        <pc:chgData name="Vinicio" userId="b3672a9f-4f25-45e4-a930-5ad2ad8ba5a6" providerId="ADAL" clId="{63F0C281-C662-4BD2-9013-AAB652277A08}" dt="2020-08-16T23:12:17.997" v="54"/>
        <pc:sldMkLst>
          <pc:docMk/>
          <pc:sldMk cId="1028959030" sldId="345"/>
        </pc:sldMkLst>
      </pc:sldChg>
      <pc:sldChg chg="addSp delSp modSp add">
        <pc:chgData name="Vinicio" userId="b3672a9f-4f25-45e4-a930-5ad2ad8ba5a6" providerId="ADAL" clId="{63F0C281-C662-4BD2-9013-AAB652277A08}" dt="2020-08-16T23:19:28.443" v="184" actId="14100"/>
        <pc:sldMkLst>
          <pc:docMk/>
          <pc:sldMk cId="3425121896" sldId="346"/>
        </pc:sldMkLst>
        <pc:picChg chg="add mod">
          <ac:chgData name="Vinicio" userId="b3672a9f-4f25-45e4-a930-5ad2ad8ba5a6" providerId="ADAL" clId="{63F0C281-C662-4BD2-9013-AAB652277A08}" dt="2020-08-16T23:19:28.443" v="184" actId="14100"/>
          <ac:picMkLst>
            <pc:docMk/>
            <pc:sldMk cId="3425121896" sldId="346"/>
            <ac:picMk id="3" creationId="{47FECDB9-0839-4A61-B3C1-B8069FB07276}"/>
          </ac:picMkLst>
        </pc:picChg>
        <pc:picChg chg="del">
          <ac:chgData name="Vinicio" userId="b3672a9f-4f25-45e4-a930-5ad2ad8ba5a6" providerId="ADAL" clId="{63F0C281-C662-4BD2-9013-AAB652277A08}" dt="2020-08-16T23:13:36.674" v="92" actId="478"/>
          <ac:picMkLst>
            <pc:docMk/>
            <pc:sldMk cId="3425121896" sldId="346"/>
            <ac:picMk id="5" creationId="{6B00E366-BA05-4DCD-924E-02151D16CB61}"/>
          </ac:picMkLst>
        </pc:picChg>
      </pc:sldChg>
      <pc:sldChg chg="add">
        <pc:chgData name="Vinicio" userId="b3672a9f-4f25-45e4-a930-5ad2ad8ba5a6" providerId="ADAL" clId="{63F0C281-C662-4BD2-9013-AAB652277A08}" dt="2020-08-16T23:12:17.997" v="54"/>
        <pc:sldMkLst>
          <pc:docMk/>
          <pc:sldMk cId="2493860" sldId="347"/>
        </pc:sldMkLst>
      </pc:sldChg>
      <pc:sldChg chg="modSp add">
        <pc:chgData name="Vinicio" userId="b3672a9f-4f25-45e4-a930-5ad2ad8ba5a6" providerId="ADAL" clId="{63F0C281-C662-4BD2-9013-AAB652277A08}" dt="2020-08-16T23:14:35.734" v="118" actId="20577"/>
        <pc:sldMkLst>
          <pc:docMk/>
          <pc:sldMk cId="2661736927" sldId="348"/>
        </pc:sldMkLst>
        <pc:spChg chg="mod">
          <ac:chgData name="Vinicio" userId="b3672a9f-4f25-45e4-a930-5ad2ad8ba5a6" providerId="ADAL" clId="{63F0C281-C662-4BD2-9013-AAB652277A08}" dt="2020-08-16T23:14:35.734" v="118" actId="20577"/>
          <ac:spMkLst>
            <pc:docMk/>
            <pc:sldMk cId="2661736927" sldId="348"/>
            <ac:spMk id="7" creationId="{9A60969D-77FE-4094-96A9-36922427FF20}"/>
          </ac:spMkLst>
        </pc:spChg>
      </pc:sldChg>
      <pc:sldChg chg="addSp modSp add">
        <pc:chgData name="Vinicio" userId="b3672a9f-4f25-45e4-a930-5ad2ad8ba5a6" providerId="ADAL" clId="{63F0C281-C662-4BD2-9013-AAB652277A08}" dt="2020-08-17T00:28:06.954" v="213" actId="14100"/>
        <pc:sldMkLst>
          <pc:docMk/>
          <pc:sldMk cId="4220926062" sldId="349"/>
        </pc:sldMkLst>
        <pc:picChg chg="add mod">
          <ac:chgData name="Vinicio" userId="b3672a9f-4f25-45e4-a930-5ad2ad8ba5a6" providerId="ADAL" clId="{63F0C281-C662-4BD2-9013-AAB652277A08}" dt="2020-08-17T00:28:06.954" v="213" actId="14100"/>
          <ac:picMkLst>
            <pc:docMk/>
            <pc:sldMk cId="4220926062" sldId="349"/>
            <ac:picMk id="3" creationId="{C9F4E5CA-8108-45AB-999E-28923C3B23AB}"/>
          </ac:picMkLst>
        </pc:picChg>
      </pc:sldChg>
      <pc:sldChg chg="add">
        <pc:chgData name="Vinicio" userId="b3672a9f-4f25-45e4-a930-5ad2ad8ba5a6" providerId="ADAL" clId="{63F0C281-C662-4BD2-9013-AAB652277A08}" dt="2020-08-16T23:14:21.036" v="97"/>
        <pc:sldMkLst>
          <pc:docMk/>
          <pc:sldMk cId="53894962" sldId="350"/>
        </pc:sldMkLst>
      </pc:sldChg>
      <pc:sldChg chg="addSp modSp add">
        <pc:chgData name="Vinicio" userId="b3672a9f-4f25-45e4-a930-5ad2ad8ba5a6" providerId="ADAL" clId="{63F0C281-C662-4BD2-9013-AAB652277A08}" dt="2020-08-17T00:29:05.537" v="218" actId="14100"/>
        <pc:sldMkLst>
          <pc:docMk/>
          <pc:sldMk cId="1749411823" sldId="351"/>
        </pc:sldMkLst>
        <pc:picChg chg="add mod">
          <ac:chgData name="Vinicio" userId="b3672a9f-4f25-45e4-a930-5ad2ad8ba5a6" providerId="ADAL" clId="{63F0C281-C662-4BD2-9013-AAB652277A08}" dt="2020-08-17T00:29:05.537" v="218" actId="14100"/>
          <ac:picMkLst>
            <pc:docMk/>
            <pc:sldMk cId="1749411823" sldId="351"/>
            <ac:picMk id="3" creationId="{4E1388C2-C3FF-43FD-97F9-8919E3DBF995}"/>
          </ac:picMkLst>
        </pc:picChg>
      </pc:sldChg>
      <pc:sldChg chg="add">
        <pc:chgData name="Vinicio" userId="b3672a9f-4f25-45e4-a930-5ad2ad8ba5a6" providerId="ADAL" clId="{63F0C281-C662-4BD2-9013-AAB652277A08}" dt="2020-08-16T23:14:21.036" v="97"/>
        <pc:sldMkLst>
          <pc:docMk/>
          <pc:sldMk cId="286453921" sldId="352"/>
        </pc:sldMkLst>
      </pc:sldChg>
      <pc:sldChg chg="delSp add del">
        <pc:chgData name="Vinicio" userId="b3672a9f-4f25-45e4-a930-5ad2ad8ba5a6" providerId="ADAL" clId="{63F0C281-C662-4BD2-9013-AAB652277A08}" dt="2020-08-17T00:30:13.109" v="220" actId="2696"/>
        <pc:sldMkLst>
          <pc:docMk/>
          <pc:sldMk cId="2259183438" sldId="353"/>
        </pc:sldMkLst>
        <pc:picChg chg="del">
          <ac:chgData name="Vinicio" userId="b3672a9f-4f25-45e4-a930-5ad2ad8ba5a6" providerId="ADAL" clId="{63F0C281-C662-4BD2-9013-AAB652277A08}" dt="2020-08-17T00:26:48.875" v="208" actId="478"/>
          <ac:picMkLst>
            <pc:docMk/>
            <pc:sldMk cId="2259183438" sldId="353"/>
            <ac:picMk id="4" creationId="{00000000-0000-0000-0000-000000000000}"/>
          </ac:picMkLst>
        </pc:picChg>
      </pc:sldChg>
      <pc:sldChg chg="add del">
        <pc:chgData name="Vinicio" userId="b3672a9f-4f25-45e4-a930-5ad2ad8ba5a6" providerId="ADAL" clId="{63F0C281-C662-4BD2-9013-AAB652277A08}" dt="2020-08-17T00:30:13.104" v="219" actId="2696"/>
        <pc:sldMkLst>
          <pc:docMk/>
          <pc:sldMk cId="4227750775" sldId="354"/>
        </pc:sldMkLst>
      </pc:sldChg>
      <pc:sldChg chg="addSp delSp modSp add">
        <pc:chgData name="Vinicio" userId="b3672a9f-4f25-45e4-a930-5ad2ad8ba5a6" providerId="ADAL" clId="{63F0C281-C662-4BD2-9013-AAB652277A08}" dt="2020-08-17T00:31:15.865" v="225" actId="14100"/>
        <pc:sldMkLst>
          <pc:docMk/>
          <pc:sldMk cId="2822029410" sldId="355"/>
        </pc:sldMkLst>
        <pc:picChg chg="add mod">
          <ac:chgData name="Vinicio" userId="b3672a9f-4f25-45e4-a930-5ad2ad8ba5a6" providerId="ADAL" clId="{63F0C281-C662-4BD2-9013-AAB652277A08}" dt="2020-08-17T00:31:15.865" v="225" actId="14100"/>
          <ac:picMkLst>
            <pc:docMk/>
            <pc:sldMk cId="2822029410" sldId="355"/>
            <ac:picMk id="3" creationId="{E125793F-8E3F-42FF-A207-6B71251B4EE7}"/>
          </ac:picMkLst>
        </pc:picChg>
        <pc:picChg chg="del">
          <ac:chgData name="Vinicio" userId="b3672a9f-4f25-45e4-a930-5ad2ad8ba5a6" providerId="ADAL" clId="{63F0C281-C662-4BD2-9013-AAB652277A08}" dt="2020-08-17T00:31:09.091" v="223" actId="478"/>
          <ac:picMkLst>
            <pc:docMk/>
            <pc:sldMk cId="2822029410" sldId="355"/>
            <ac:picMk id="4" creationId="{00000000-0000-0000-0000-000000000000}"/>
          </ac:picMkLst>
        </pc:picChg>
      </pc:sldChg>
      <pc:sldChg chg="add">
        <pc:chgData name="Vinicio" userId="b3672a9f-4f25-45e4-a930-5ad2ad8ba5a6" providerId="ADAL" clId="{63F0C281-C662-4BD2-9013-AAB652277A08}" dt="2020-08-16T23:14:21.036" v="97"/>
        <pc:sldMkLst>
          <pc:docMk/>
          <pc:sldMk cId="365383262" sldId="356"/>
        </pc:sldMkLst>
      </pc:sldChg>
      <pc:sldChg chg="add del">
        <pc:chgData name="Vinicio" userId="b3672a9f-4f25-45e4-a930-5ad2ad8ba5a6" providerId="ADAL" clId="{63F0C281-C662-4BD2-9013-AAB652277A08}" dt="2020-08-17T00:31:53.157" v="228" actId="2696"/>
        <pc:sldMkLst>
          <pc:docMk/>
          <pc:sldMk cId="1712898380" sldId="357"/>
        </pc:sldMkLst>
      </pc:sldChg>
      <pc:sldChg chg="add del">
        <pc:chgData name="Vinicio" userId="b3672a9f-4f25-45e4-a930-5ad2ad8ba5a6" providerId="ADAL" clId="{63F0C281-C662-4BD2-9013-AAB652277A08}" dt="2020-08-17T00:31:53.142" v="227" actId="2696"/>
        <pc:sldMkLst>
          <pc:docMk/>
          <pc:sldMk cId="3491525238" sldId="358"/>
        </pc:sldMkLst>
      </pc:sldChg>
      <pc:sldChg chg="add del">
        <pc:chgData name="Vinicio" userId="b3672a9f-4f25-45e4-a930-5ad2ad8ba5a6" providerId="ADAL" clId="{63F0C281-C662-4BD2-9013-AAB652277A08}" dt="2020-08-17T00:31:53.142" v="226" actId="2696"/>
        <pc:sldMkLst>
          <pc:docMk/>
          <pc:sldMk cId="753619239" sldId="359"/>
        </pc:sldMkLst>
      </pc:sldChg>
      <pc:sldChg chg="modSp add">
        <pc:chgData name="Vinicio" userId="b3672a9f-4f25-45e4-a930-5ad2ad8ba5a6" providerId="ADAL" clId="{63F0C281-C662-4BD2-9013-AAB652277A08}" dt="2020-08-16T23:14:54.396" v="130" actId="20577"/>
        <pc:sldMkLst>
          <pc:docMk/>
          <pc:sldMk cId="1859013461" sldId="360"/>
        </pc:sldMkLst>
        <pc:spChg chg="mod">
          <ac:chgData name="Vinicio" userId="b3672a9f-4f25-45e4-a930-5ad2ad8ba5a6" providerId="ADAL" clId="{63F0C281-C662-4BD2-9013-AAB652277A08}" dt="2020-08-16T23:14:54.396" v="130" actId="20577"/>
          <ac:spMkLst>
            <pc:docMk/>
            <pc:sldMk cId="1859013461" sldId="360"/>
            <ac:spMk id="7" creationId="{9A60969D-77FE-4094-96A9-36922427FF20}"/>
          </ac:spMkLst>
        </pc:spChg>
      </pc:sldChg>
      <pc:sldChg chg="addSp delSp modSp add">
        <pc:chgData name="Vinicio" userId="b3672a9f-4f25-45e4-a930-5ad2ad8ba5a6" providerId="ADAL" clId="{63F0C281-C662-4BD2-9013-AAB652277A08}" dt="2020-08-17T00:34:37.546" v="239" actId="1038"/>
        <pc:sldMkLst>
          <pc:docMk/>
          <pc:sldMk cId="2390775537" sldId="361"/>
        </pc:sldMkLst>
        <pc:picChg chg="add del mod">
          <ac:chgData name="Vinicio" userId="b3672a9f-4f25-45e4-a930-5ad2ad8ba5a6" providerId="ADAL" clId="{63F0C281-C662-4BD2-9013-AAB652277A08}" dt="2020-08-17T00:34:05.023" v="234" actId="478"/>
          <ac:picMkLst>
            <pc:docMk/>
            <pc:sldMk cId="2390775537" sldId="361"/>
            <ac:picMk id="3" creationId="{5A022893-6181-4D5D-AABE-BFA15E2622D2}"/>
          </ac:picMkLst>
        </pc:picChg>
        <pc:picChg chg="add mod">
          <ac:chgData name="Vinicio" userId="b3672a9f-4f25-45e4-a930-5ad2ad8ba5a6" providerId="ADAL" clId="{63F0C281-C662-4BD2-9013-AAB652277A08}" dt="2020-08-17T00:34:37.546" v="239" actId="1038"/>
          <ac:picMkLst>
            <pc:docMk/>
            <pc:sldMk cId="2390775537" sldId="361"/>
            <ac:picMk id="4" creationId="{5B2334F0-A39D-4D39-891F-2550CEA1D664}"/>
          </ac:picMkLst>
        </pc:picChg>
      </pc:sldChg>
      <pc:sldChg chg="add">
        <pc:chgData name="Vinicio" userId="b3672a9f-4f25-45e4-a930-5ad2ad8ba5a6" providerId="ADAL" clId="{63F0C281-C662-4BD2-9013-AAB652277A08}" dt="2020-08-16T23:14:46.608" v="119"/>
        <pc:sldMkLst>
          <pc:docMk/>
          <pc:sldMk cId="1529460347" sldId="362"/>
        </pc:sldMkLst>
      </pc:sldChg>
      <pc:sldChg chg="add del">
        <pc:chgData name="Vinicio" userId="b3672a9f-4f25-45e4-a930-5ad2ad8ba5a6" providerId="ADAL" clId="{63F0C281-C662-4BD2-9013-AAB652277A08}" dt="2020-08-17T00:36:06.564" v="241" actId="2696"/>
        <pc:sldMkLst>
          <pc:docMk/>
          <pc:sldMk cId="3692746724" sldId="363"/>
        </pc:sldMkLst>
      </pc:sldChg>
      <pc:sldChg chg="add del">
        <pc:chgData name="Vinicio" userId="b3672a9f-4f25-45e4-a930-5ad2ad8ba5a6" providerId="ADAL" clId="{63F0C281-C662-4BD2-9013-AAB652277A08}" dt="2020-08-17T00:36:01.607" v="240" actId="2696"/>
        <pc:sldMkLst>
          <pc:docMk/>
          <pc:sldMk cId="1353670331" sldId="364"/>
        </pc:sldMkLst>
      </pc:sldChg>
      <pc:sldChg chg="addSp delSp modSp add">
        <pc:chgData name="Vinicio" userId="b3672a9f-4f25-45e4-a930-5ad2ad8ba5a6" providerId="ADAL" clId="{63F0C281-C662-4BD2-9013-AAB652277A08}" dt="2020-08-17T00:36:39.341" v="246" actId="14100"/>
        <pc:sldMkLst>
          <pc:docMk/>
          <pc:sldMk cId="540558100" sldId="365"/>
        </pc:sldMkLst>
        <pc:picChg chg="add mod">
          <ac:chgData name="Vinicio" userId="b3672a9f-4f25-45e4-a930-5ad2ad8ba5a6" providerId="ADAL" clId="{63F0C281-C662-4BD2-9013-AAB652277A08}" dt="2020-08-17T00:36:39.341" v="246" actId="14100"/>
          <ac:picMkLst>
            <pc:docMk/>
            <pc:sldMk cId="540558100" sldId="365"/>
            <ac:picMk id="3" creationId="{56484197-FB2E-4F80-8FCF-047565A7E5EB}"/>
          </ac:picMkLst>
        </pc:picChg>
        <pc:picChg chg="del">
          <ac:chgData name="Vinicio" userId="b3672a9f-4f25-45e4-a930-5ad2ad8ba5a6" providerId="ADAL" clId="{63F0C281-C662-4BD2-9013-AAB652277A08}" dt="2020-08-17T00:36:31.741" v="244" actId="478"/>
          <ac:picMkLst>
            <pc:docMk/>
            <pc:sldMk cId="540558100" sldId="365"/>
            <ac:picMk id="4" creationId="{00000000-0000-0000-0000-000000000000}"/>
          </ac:picMkLst>
        </pc:picChg>
      </pc:sldChg>
      <pc:sldChg chg="add">
        <pc:chgData name="Vinicio" userId="b3672a9f-4f25-45e4-a930-5ad2ad8ba5a6" providerId="ADAL" clId="{63F0C281-C662-4BD2-9013-AAB652277A08}" dt="2020-08-16T23:14:46.608" v="119"/>
        <pc:sldMkLst>
          <pc:docMk/>
          <pc:sldMk cId="2104690360" sldId="366"/>
        </pc:sldMkLst>
      </pc:sldChg>
      <pc:sldChg chg="addSp delSp modSp add">
        <pc:chgData name="Vinicio" userId="b3672a9f-4f25-45e4-a930-5ad2ad8ba5a6" providerId="ADAL" clId="{63F0C281-C662-4BD2-9013-AAB652277A08}" dt="2020-08-17T00:37:21.307" v="251" actId="14100"/>
        <pc:sldMkLst>
          <pc:docMk/>
          <pc:sldMk cId="1749024691" sldId="367"/>
        </pc:sldMkLst>
        <pc:picChg chg="add mod">
          <ac:chgData name="Vinicio" userId="b3672a9f-4f25-45e4-a930-5ad2ad8ba5a6" providerId="ADAL" clId="{63F0C281-C662-4BD2-9013-AAB652277A08}" dt="2020-08-17T00:37:21.307" v="251" actId="14100"/>
          <ac:picMkLst>
            <pc:docMk/>
            <pc:sldMk cId="1749024691" sldId="367"/>
            <ac:picMk id="3" creationId="{58AD7CE2-59FB-42B8-AC92-0A1CB295CBBB}"/>
          </ac:picMkLst>
        </pc:picChg>
        <pc:picChg chg="del">
          <ac:chgData name="Vinicio" userId="b3672a9f-4f25-45e4-a930-5ad2ad8ba5a6" providerId="ADAL" clId="{63F0C281-C662-4BD2-9013-AAB652277A08}" dt="2020-08-17T00:37:15.041" v="249" actId="478"/>
          <ac:picMkLst>
            <pc:docMk/>
            <pc:sldMk cId="1749024691" sldId="367"/>
            <ac:picMk id="4" creationId="{00000000-0000-0000-0000-000000000000}"/>
          </ac:picMkLst>
        </pc:picChg>
      </pc:sldChg>
      <pc:sldChg chg="add">
        <pc:chgData name="Vinicio" userId="b3672a9f-4f25-45e4-a930-5ad2ad8ba5a6" providerId="ADAL" clId="{63F0C281-C662-4BD2-9013-AAB652277A08}" dt="2020-08-16T23:14:46.608" v="119"/>
        <pc:sldMkLst>
          <pc:docMk/>
          <pc:sldMk cId="4022926553" sldId="368"/>
        </pc:sldMkLst>
      </pc:sldChg>
      <pc:sldChg chg="addSp delSp modSp add">
        <pc:chgData name="Vinicio" userId="b3672a9f-4f25-45e4-a930-5ad2ad8ba5a6" providerId="ADAL" clId="{63F0C281-C662-4BD2-9013-AAB652277A08}" dt="2020-08-17T00:38:40.574" v="271" actId="1036"/>
        <pc:sldMkLst>
          <pc:docMk/>
          <pc:sldMk cId="207458867" sldId="369"/>
        </pc:sldMkLst>
        <pc:picChg chg="add mod">
          <ac:chgData name="Vinicio" userId="b3672a9f-4f25-45e4-a930-5ad2ad8ba5a6" providerId="ADAL" clId="{63F0C281-C662-4BD2-9013-AAB652277A08}" dt="2020-08-17T00:38:40.574" v="271" actId="1036"/>
          <ac:picMkLst>
            <pc:docMk/>
            <pc:sldMk cId="207458867" sldId="369"/>
            <ac:picMk id="3" creationId="{CB52D722-1ADF-4FCC-99DE-1686FB59668F}"/>
          </ac:picMkLst>
        </pc:picChg>
        <pc:picChg chg="del">
          <ac:chgData name="Vinicio" userId="b3672a9f-4f25-45e4-a930-5ad2ad8ba5a6" providerId="ADAL" clId="{63F0C281-C662-4BD2-9013-AAB652277A08}" dt="2020-08-17T00:38:08.041" v="255" actId="478"/>
          <ac:picMkLst>
            <pc:docMk/>
            <pc:sldMk cId="207458867" sldId="369"/>
            <ac:picMk id="4" creationId="{00000000-0000-0000-0000-000000000000}"/>
          </ac:picMkLst>
        </pc:picChg>
        <pc:picChg chg="add mod">
          <ac:chgData name="Vinicio" userId="b3672a9f-4f25-45e4-a930-5ad2ad8ba5a6" providerId="ADAL" clId="{63F0C281-C662-4BD2-9013-AAB652277A08}" dt="2020-08-17T00:38:38.059" v="266" actId="1036"/>
          <ac:picMkLst>
            <pc:docMk/>
            <pc:sldMk cId="207458867" sldId="369"/>
            <ac:picMk id="5" creationId="{4BC3B44A-3C39-4D0A-812D-D53A92F9C6A3}"/>
          </ac:picMkLst>
        </pc:picChg>
      </pc:sldChg>
      <pc:sldChg chg="add">
        <pc:chgData name="Vinicio" userId="b3672a9f-4f25-45e4-a930-5ad2ad8ba5a6" providerId="ADAL" clId="{63F0C281-C662-4BD2-9013-AAB652277A08}" dt="2020-08-16T23:14:46.608" v="119"/>
        <pc:sldMkLst>
          <pc:docMk/>
          <pc:sldMk cId="1660358173" sldId="370"/>
        </pc:sldMkLst>
      </pc:sldChg>
      <pc:sldChg chg="addSp delSp modSp add">
        <pc:chgData name="Vinicio" userId="b3672a9f-4f25-45e4-a930-5ad2ad8ba5a6" providerId="ADAL" clId="{63F0C281-C662-4BD2-9013-AAB652277A08}" dt="2020-08-17T00:39:40.972" v="276" actId="14100"/>
        <pc:sldMkLst>
          <pc:docMk/>
          <pc:sldMk cId="464893602" sldId="371"/>
        </pc:sldMkLst>
        <pc:picChg chg="add mod">
          <ac:chgData name="Vinicio" userId="b3672a9f-4f25-45e4-a930-5ad2ad8ba5a6" providerId="ADAL" clId="{63F0C281-C662-4BD2-9013-AAB652277A08}" dt="2020-08-17T00:39:40.972" v="276" actId="14100"/>
          <ac:picMkLst>
            <pc:docMk/>
            <pc:sldMk cId="464893602" sldId="371"/>
            <ac:picMk id="3" creationId="{D96A3894-7533-445B-A832-6167595D57DD}"/>
          </ac:picMkLst>
        </pc:picChg>
        <pc:picChg chg="del">
          <ac:chgData name="Vinicio" userId="b3672a9f-4f25-45e4-a930-5ad2ad8ba5a6" providerId="ADAL" clId="{63F0C281-C662-4BD2-9013-AAB652277A08}" dt="2020-08-17T00:39:33.691" v="274" actId="478"/>
          <ac:picMkLst>
            <pc:docMk/>
            <pc:sldMk cId="464893602" sldId="371"/>
            <ac:picMk id="4" creationId="{00000000-0000-0000-0000-000000000000}"/>
          </ac:picMkLst>
        </pc:picChg>
      </pc:sldChg>
      <pc:sldChg chg="modSp add">
        <pc:chgData name="Vinicio" userId="b3672a9f-4f25-45e4-a930-5ad2ad8ba5a6" providerId="ADAL" clId="{63F0C281-C662-4BD2-9013-AAB652277A08}" dt="2020-08-16T23:15:36.036" v="141" actId="20577"/>
        <pc:sldMkLst>
          <pc:docMk/>
          <pc:sldMk cId="2264006157" sldId="372"/>
        </pc:sldMkLst>
        <pc:spChg chg="mod">
          <ac:chgData name="Vinicio" userId="b3672a9f-4f25-45e4-a930-5ad2ad8ba5a6" providerId="ADAL" clId="{63F0C281-C662-4BD2-9013-AAB652277A08}" dt="2020-08-16T23:15:36.036" v="141" actId="20577"/>
          <ac:spMkLst>
            <pc:docMk/>
            <pc:sldMk cId="2264006157" sldId="372"/>
            <ac:spMk id="7" creationId="{9A60969D-77FE-4094-96A9-36922427FF20}"/>
          </ac:spMkLst>
        </pc:spChg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2133976619" sldId="373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3771903433" sldId="374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3551035835" sldId="375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3477591712" sldId="376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288840063" sldId="377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2419366616" sldId="378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4101332791" sldId="379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504897874" sldId="380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3677632183" sldId="381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2291248793" sldId="382"/>
        </pc:sldMkLst>
      </pc:sldChg>
      <pc:sldChg chg="add">
        <pc:chgData name="Vinicio" userId="b3672a9f-4f25-45e4-a930-5ad2ad8ba5a6" providerId="ADAL" clId="{63F0C281-C662-4BD2-9013-AAB652277A08}" dt="2020-08-16T23:15:10.319" v="131"/>
        <pc:sldMkLst>
          <pc:docMk/>
          <pc:sldMk cId="1861385220" sldId="383"/>
        </pc:sldMkLst>
      </pc:sldChg>
      <pc:sldChg chg="modSp add modAnim">
        <pc:chgData name="Vinicio" userId="b3672a9f-4f25-45e4-a930-5ad2ad8ba5a6" providerId="ADAL" clId="{63F0C281-C662-4BD2-9013-AAB652277A08}" dt="2020-08-16T23:16:04.256" v="162" actId="20577"/>
        <pc:sldMkLst>
          <pc:docMk/>
          <pc:sldMk cId="1688013581" sldId="384"/>
        </pc:sldMkLst>
        <pc:spChg chg="mod">
          <ac:chgData name="Vinicio" userId="b3672a9f-4f25-45e4-a930-5ad2ad8ba5a6" providerId="ADAL" clId="{63F0C281-C662-4BD2-9013-AAB652277A08}" dt="2020-08-16T23:16:04.256" v="162" actId="20577"/>
          <ac:spMkLst>
            <pc:docMk/>
            <pc:sldMk cId="1688013581" sldId="384"/>
            <ac:spMk id="7" creationId="{9A60969D-77FE-4094-96A9-36922427FF20}"/>
          </ac:spMkLst>
        </pc:spChg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2521602423" sldId="385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2615722695" sldId="386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4021457904" sldId="387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1236068608" sldId="388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3268033621" sldId="389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968952169" sldId="390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4106596346" sldId="391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2400161304" sldId="392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1333761321" sldId="393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1056660912" sldId="394"/>
        </pc:sldMkLst>
      </pc:sldChg>
      <pc:sldChg chg="add">
        <pc:chgData name="Vinicio" userId="b3672a9f-4f25-45e4-a930-5ad2ad8ba5a6" providerId="ADAL" clId="{63F0C281-C662-4BD2-9013-AAB652277A08}" dt="2020-08-16T23:15:55.574" v="142"/>
        <pc:sldMkLst>
          <pc:docMk/>
          <pc:sldMk cId="3255263769" sldId="395"/>
        </pc:sldMkLst>
      </pc:sldChg>
      <pc:sldChg chg="modSp add">
        <pc:chgData name="Vinicio" userId="b3672a9f-4f25-45e4-a930-5ad2ad8ba5a6" providerId="ADAL" clId="{63F0C281-C662-4BD2-9013-AAB652277A08}" dt="2020-08-16T23:16:21.136" v="173" actId="20577"/>
        <pc:sldMkLst>
          <pc:docMk/>
          <pc:sldMk cId="1792403331" sldId="396"/>
        </pc:sldMkLst>
        <pc:spChg chg="mod">
          <ac:chgData name="Vinicio" userId="b3672a9f-4f25-45e4-a930-5ad2ad8ba5a6" providerId="ADAL" clId="{63F0C281-C662-4BD2-9013-AAB652277A08}" dt="2020-08-16T23:16:21.136" v="173" actId="20577"/>
          <ac:spMkLst>
            <pc:docMk/>
            <pc:sldMk cId="1792403331" sldId="396"/>
            <ac:spMk id="7" creationId="{9A60969D-77FE-4094-96A9-36922427FF20}"/>
          </ac:spMkLst>
        </pc:spChg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184439248" sldId="397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3272321766" sldId="398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3955495386" sldId="399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1156469060" sldId="400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105723576" sldId="401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3627382075" sldId="402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3461497416" sldId="403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1327884311" sldId="404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2027923164" sldId="405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2493788633" sldId="406"/>
        </pc:sldMkLst>
      </pc:sldChg>
      <pc:sldChg chg="add">
        <pc:chgData name="Vinicio" userId="b3672a9f-4f25-45e4-a930-5ad2ad8ba5a6" providerId="ADAL" clId="{63F0C281-C662-4BD2-9013-AAB652277A08}" dt="2020-08-16T23:16:13.846" v="163"/>
        <pc:sldMkLst>
          <pc:docMk/>
          <pc:sldMk cId="3384398754" sldId="407"/>
        </pc:sldMkLst>
      </pc:sldChg>
    </pc:docChg>
  </pc:docChgLst>
  <pc:docChgLst>
    <pc:chgData name="Antônio Gomes Sales Filho" userId="cf447a5d-d961-4b9e-ac81-bf66b74090ce" providerId="ADAL" clId="{06073B05-3EB1-4B23-90D7-94B37B82581D}"/>
    <pc:docChg chg="custSel modSld">
      <pc:chgData name="Antônio Gomes Sales Filho" userId="cf447a5d-d961-4b9e-ac81-bf66b74090ce" providerId="ADAL" clId="{06073B05-3EB1-4B23-90D7-94B37B82581D}" dt="2021-09-02T12:39:23.904" v="143"/>
      <pc:docMkLst>
        <pc:docMk/>
      </pc:docMkLst>
      <pc:sldChg chg="modSp mod">
        <pc:chgData name="Antônio Gomes Sales Filho" userId="cf447a5d-d961-4b9e-ac81-bf66b74090ce" providerId="ADAL" clId="{06073B05-3EB1-4B23-90D7-94B37B82581D}" dt="2021-09-02T12:33:44.192" v="5" actId="20577"/>
        <pc:sldMkLst>
          <pc:docMk/>
          <pc:sldMk cId="3518855186" sldId="304"/>
        </pc:sldMkLst>
        <pc:spChg chg="mod">
          <ac:chgData name="Antônio Gomes Sales Filho" userId="cf447a5d-d961-4b9e-ac81-bf66b74090ce" providerId="ADAL" clId="{06073B05-3EB1-4B23-90D7-94B37B82581D}" dt="2021-09-02T12:33:44.192" v="5" actId="20577"/>
          <ac:spMkLst>
            <pc:docMk/>
            <pc:sldMk cId="3518855186" sldId="304"/>
            <ac:spMk id="8" creationId="{375602E9-6347-476A-9EEC-266B9C5412EC}"/>
          </ac:spMkLst>
        </pc:spChg>
      </pc:sldChg>
      <pc:sldChg chg="addSp delSp modSp mod">
        <pc:chgData name="Antônio Gomes Sales Filho" userId="cf447a5d-d961-4b9e-ac81-bf66b74090ce" providerId="ADAL" clId="{06073B05-3EB1-4B23-90D7-94B37B82581D}" dt="2021-09-02T12:37:51.369" v="141" actId="20577"/>
        <pc:sldMkLst>
          <pc:docMk/>
          <pc:sldMk cId="3284285269" sldId="314"/>
        </pc:sldMkLst>
        <pc:spChg chg="mod">
          <ac:chgData name="Antônio Gomes Sales Filho" userId="cf447a5d-d961-4b9e-ac81-bf66b74090ce" providerId="ADAL" clId="{06073B05-3EB1-4B23-90D7-94B37B82581D}" dt="2021-09-02T12:37:51.369" v="141" actId="20577"/>
          <ac:spMkLst>
            <pc:docMk/>
            <pc:sldMk cId="3284285269" sldId="314"/>
            <ac:spMk id="5" creationId="{00000000-0000-0000-0000-000000000000}"/>
          </ac:spMkLst>
        </pc:spChg>
        <pc:picChg chg="del">
          <ac:chgData name="Antônio Gomes Sales Filho" userId="cf447a5d-d961-4b9e-ac81-bf66b74090ce" providerId="ADAL" clId="{06073B05-3EB1-4B23-90D7-94B37B82581D}" dt="2021-09-02T12:35:02.418" v="6" actId="478"/>
          <ac:picMkLst>
            <pc:docMk/>
            <pc:sldMk cId="3284285269" sldId="314"/>
            <ac:picMk id="3" creationId="{987C14DE-F2BC-4BFC-A901-D1C1763F00C4}"/>
          </ac:picMkLst>
        </pc:picChg>
        <pc:picChg chg="add mod">
          <ac:chgData name="Antônio Gomes Sales Filho" userId="cf447a5d-d961-4b9e-ac81-bf66b74090ce" providerId="ADAL" clId="{06073B05-3EB1-4B23-90D7-94B37B82581D}" dt="2021-09-02T12:35:09.147" v="11" actId="1036"/>
          <ac:picMkLst>
            <pc:docMk/>
            <pc:sldMk cId="3284285269" sldId="314"/>
            <ac:picMk id="4" creationId="{CA0BF7F7-05FE-4811-AEF6-6385E94DEB8C}"/>
          </ac:picMkLst>
        </pc:picChg>
      </pc:sldChg>
      <pc:sldChg chg="modSp">
        <pc:chgData name="Antônio Gomes Sales Filho" userId="cf447a5d-d961-4b9e-ac81-bf66b74090ce" providerId="ADAL" clId="{06073B05-3EB1-4B23-90D7-94B37B82581D}" dt="2021-09-02T12:39:23.904" v="143"/>
        <pc:sldMkLst>
          <pc:docMk/>
          <pc:sldMk cId="715992699" sldId="320"/>
        </pc:sldMkLst>
        <pc:picChg chg="mod">
          <ac:chgData name="Antônio Gomes Sales Filho" userId="cf447a5d-d961-4b9e-ac81-bf66b74090ce" providerId="ADAL" clId="{06073B05-3EB1-4B23-90D7-94B37B82581D}" dt="2021-09-02T12:39:23.904" v="143"/>
          <ac:picMkLst>
            <pc:docMk/>
            <pc:sldMk cId="715992699" sldId="320"/>
            <ac:picMk id="9" creationId="{8A55DB6B-BFCB-4830-A51C-17F59543C485}"/>
          </ac:picMkLst>
        </pc:picChg>
        <pc:picChg chg="mod">
          <ac:chgData name="Antônio Gomes Sales Filho" userId="cf447a5d-d961-4b9e-ac81-bf66b74090ce" providerId="ADAL" clId="{06073B05-3EB1-4B23-90D7-94B37B82581D}" dt="2021-09-02T12:39:15.068" v="142"/>
          <ac:picMkLst>
            <pc:docMk/>
            <pc:sldMk cId="715992699" sldId="320"/>
            <ac:picMk id="10" creationId="{9A1174A5-6160-4B43-A116-0C5D8AB0A6E1}"/>
          </ac:picMkLst>
        </pc:picChg>
      </pc:sldChg>
      <pc:sldChg chg="addSp delSp modSp mod">
        <pc:chgData name="Antônio Gomes Sales Filho" userId="cf447a5d-d961-4b9e-ac81-bf66b74090ce" providerId="ADAL" clId="{06073B05-3EB1-4B23-90D7-94B37B82581D}" dt="2021-09-02T12:37:45.566" v="138" actId="20577"/>
        <pc:sldMkLst>
          <pc:docMk/>
          <pc:sldMk cId="3754367691" sldId="341"/>
        </pc:sldMkLst>
        <pc:spChg chg="mod">
          <ac:chgData name="Antônio Gomes Sales Filho" userId="cf447a5d-d961-4b9e-ac81-bf66b74090ce" providerId="ADAL" clId="{06073B05-3EB1-4B23-90D7-94B37B82581D}" dt="2021-09-02T12:37:45.566" v="138" actId="20577"/>
          <ac:spMkLst>
            <pc:docMk/>
            <pc:sldMk cId="3754367691" sldId="341"/>
            <ac:spMk id="5" creationId="{00000000-0000-0000-0000-000000000000}"/>
          </ac:spMkLst>
        </pc:spChg>
        <pc:picChg chg="del">
          <ac:chgData name="Antônio Gomes Sales Filho" userId="cf447a5d-d961-4b9e-ac81-bf66b74090ce" providerId="ADAL" clId="{06073B05-3EB1-4B23-90D7-94B37B82581D}" dt="2021-09-02T12:36:11.418" v="12" actId="478"/>
          <ac:picMkLst>
            <pc:docMk/>
            <pc:sldMk cId="3754367691" sldId="341"/>
            <ac:picMk id="3" creationId="{57DC2219-BAC5-487F-9D0C-E73F846D66C6}"/>
          </ac:picMkLst>
        </pc:picChg>
        <pc:picChg chg="add del mod">
          <ac:chgData name="Antônio Gomes Sales Filho" userId="cf447a5d-d961-4b9e-ac81-bf66b74090ce" providerId="ADAL" clId="{06073B05-3EB1-4B23-90D7-94B37B82581D}" dt="2021-09-02T12:37:15.608" v="83" actId="478"/>
          <ac:picMkLst>
            <pc:docMk/>
            <pc:sldMk cId="3754367691" sldId="341"/>
            <ac:picMk id="4" creationId="{BE34B83F-566F-45D0-81DE-59F4FDAE7472}"/>
          </ac:picMkLst>
        </pc:picChg>
        <pc:picChg chg="del">
          <ac:chgData name="Antônio Gomes Sales Filho" userId="cf447a5d-d961-4b9e-ac81-bf66b74090ce" providerId="ADAL" clId="{06073B05-3EB1-4B23-90D7-94B37B82581D}" dt="2021-09-02T12:36:12.137" v="13" actId="478"/>
          <ac:picMkLst>
            <pc:docMk/>
            <pc:sldMk cId="3754367691" sldId="341"/>
            <ac:picMk id="7" creationId="{E2311812-4EC4-4954-A3B5-91F8B0C07ABE}"/>
          </ac:picMkLst>
        </pc:picChg>
        <pc:picChg chg="add mod">
          <ac:chgData name="Antônio Gomes Sales Filho" userId="cf447a5d-d961-4b9e-ac81-bf66b74090ce" providerId="ADAL" clId="{06073B05-3EB1-4B23-90D7-94B37B82581D}" dt="2021-09-02T12:37:29.198" v="125" actId="1036"/>
          <ac:picMkLst>
            <pc:docMk/>
            <pc:sldMk cId="3754367691" sldId="341"/>
            <ac:picMk id="8" creationId="{8DCBBDA4-C0B6-4FBA-9745-34665435462E}"/>
          </ac:picMkLst>
        </pc:picChg>
        <pc:picChg chg="del">
          <ac:chgData name="Antônio Gomes Sales Filho" userId="cf447a5d-d961-4b9e-ac81-bf66b74090ce" providerId="ADAL" clId="{06073B05-3EB1-4B23-90D7-94B37B82581D}" dt="2021-09-02T12:36:22.116" v="53" actId="478"/>
          <ac:picMkLst>
            <pc:docMk/>
            <pc:sldMk cId="3754367691" sldId="341"/>
            <ac:picMk id="10" creationId="{2F1331AF-7AA6-445E-9B14-D18BC11990AF}"/>
          </ac:picMkLst>
        </pc:picChg>
        <pc:picChg chg="add mod">
          <ac:chgData name="Antônio Gomes Sales Filho" userId="cf447a5d-d961-4b9e-ac81-bf66b74090ce" providerId="ADAL" clId="{06073B05-3EB1-4B23-90D7-94B37B82581D}" dt="2021-09-02T12:37:31.998" v="134" actId="1036"/>
          <ac:picMkLst>
            <pc:docMk/>
            <pc:sldMk cId="3754367691" sldId="341"/>
            <ac:picMk id="11" creationId="{E037E641-D541-4555-88D5-8FF6480292EC}"/>
          </ac:picMkLst>
        </pc:picChg>
        <pc:picChg chg="add mod">
          <ac:chgData name="Antônio Gomes Sales Filho" userId="cf447a5d-d961-4b9e-ac81-bf66b74090ce" providerId="ADAL" clId="{06073B05-3EB1-4B23-90D7-94B37B82581D}" dt="2021-09-02T12:37:41.080" v="135"/>
          <ac:picMkLst>
            <pc:docMk/>
            <pc:sldMk cId="3754367691" sldId="341"/>
            <ac:picMk id="15" creationId="{B99F4A42-F7B5-49BF-9ECC-C471B53D0C6D}"/>
          </ac:picMkLst>
        </pc:picChg>
      </pc:sldChg>
    </pc:docChg>
  </pc:docChgLst>
  <pc:docChgLst>
    <pc:chgData name="Ruan De Andrade Lopes" userId="S::ruan.andrade@readyti.net::8ab5bec9-c346-4763-abfd-9b65a4d092b2" providerId="AD" clId="Web-{68E36A60-1407-AD30-4DA1-1FB1EF029920}"/>
    <pc:docChg chg="addSld delSld modSld sldOrd">
      <pc:chgData name="Ruan De Andrade Lopes" userId="S::ruan.andrade@readyti.net::8ab5bec9-c346-4763-abfd-9b65a4d092b2" providerId="AD" clId="Web-{68E36A60-1407-AD30-4DA1-1FB1EF029920}" dt="2022-07-05T18:44:28.143" v="98" actId="1076"/>
      <pc:docMkLst>
        <pc:docMk/>
      </pc:docMkLst>
      <pc:sldChg chg="modSp">
        <pc:chgData name="Ruan De Andrade Lopes" userId="S::ruan.andrade@readyti.net::8ab5bec9-c346-4763-abfd-9b65a4d092b2" providerId="AD" clId="Web-{68E36A60-1407-AD30-4DA1-1FB1EF029920}" dt="2022-07-05T18:37:08.195" v="85" actId="20577"/>
        <pc:sldMkLst>
          <pc:docMk/>
          <pc:sldMk cId="715992699" sldId="320"/>
        </pc:sldMkLst>
        <pc:spChg chg="mod">
          <ac:chgData name="Ruan De Andrade Lopes" userId="S::ruan.andrade@readyti.net::8ab5bec9-c346-4763-abfd-9b65a4d092b2" providerId="AD" clId="Web-{68E36A60-1407-AD30-4DA1-1FB1EF029920}" dt="2022-07-05T18:36:44.773" v="84" actId="20577"/>
          <ac:spMkLst>
            <pc:docMk/>
            <pc:sldMk cId="715992699" sldId="320"/>
            <ac:spMk id="8" creationId="{D27AFB96-183C-4758-971F-D5D889330104}"/>
          </ac:spMkLst>
        </pc:spChg>
        <pc:spChg chg="mod">
          <ac:chgData name="Ruan De Andrade Lopes" userId="S::ruan.andrade@readyti.net::8ab5bec9-c346-4763-abfd-9b65a4d092b2" providerId="AD" clId="Web-{68E36A60-1407-AD30-4DA1-1FB1EF029920}" dt="2022-07-05T18:37:08.195" v="85" actId="20577"/>
          <ac:spMkLst>
            <pc:docMk/>
            <pc:sldMk cId="715992699" sldId="320"/>
            <ac:spMk id="12" creationId="{B20CDD4B-89E8-5607-1C1E-5C54D80FF765}"/>
          </ac:spMkLst>
        </pc:spChg>
      </pc:sldChg>
      <pc:sldChg chg="addSp modSp">
        <pc:chgData name="Ruan De Andrade Lopes" userId="S::ruan.andrade@readyti.net::8ab5bec9-c346-4763-abfd-9b65a4d092b2" providerId="AD" clId="Web-{68E36A60-1407-AD30-4DA1-1FB1EF029920}" dt="2022-07-05T18:03:40.322" v="3" actId="1076"/>
        <pc:sldMkLst>
          <pc:docMk/>
          <pc:sldMk cId="2178911751" sldId="324"/>
        </pc:sldMkLst>
        <pc:picChg chg="add mod">
          <ac:chgData name="Ruan De Andrade Lopes" userId="S::ruan.andrade@readyti.net::8ab5bec9-c346-4763-abfd-9b65a4d092b2" providerId="AD" clId="Web-{68E36A60-1407-AD30-4DA1-1FB1EF029920}" dt="2022-07-05T18:03:40.322" v="3" actId="1076"/>
          <ac:picMkLst>
            <pc:docMk/>
            <pc:sldMk cId="2178911751" sldId="324"/>
            <ac:picMk id="3" creationId="{C43AEEAB-B31A-AE05-48D7-2BF86C20F8DE}"/>
          </ac:picMkLst>
        </pc:picChg>
      </pc:sldChg>
      <pc:sldChg chg="modSp">
        <pc:chgData name="Ruan De Andrade Lopes" userId="S::ruan.andrade@readyti.net::8ab5bec9-c346-4763-abfd-9b65a4d092b2" providerId="AD" clId="Web-{68E36A60-1407-AD30-4DA1-1FB1EF029920}" dt="2022-07-05T18:30:16.358" v="72" actId="20577"/>
        <pc:sldMkLst>
          <pc:docMk/>
          <pc:sldMk cId="2522925882" sldId="327"/>
        </pc:sldMkLst>
        <pc:spChg chg="mod">
          <ac:chgData name="Ruan De Andrade Lopes" userId="S::ruan.andrade@readyti.net::8ab5bec9-c346-4763-abfd-9b65a4d092b2" providerId="AD" clId="Web-{68E36A60-1407-AD30-4DA1-1FB1EF029920}" dt="2022-07-05T18:30:12.811" v="71" actId="20577"/>
          <ac:spMkLst>
            <pc:docMk/>
            <pc:sldMk cId="2522925882" sldId="327"/>
            <ac:spMk id="9" creationId="{2D18983B-BA3A-4346-A096-F78EBC1E197A}"/>
          </ac:spMkLst>
        </pc:spChg>
        <pc:spChg chg="mod">
          <ac:chgData name="Ruan De Andrade Lopes" userId="S::ruan.andrade@readyti.net::8ab5bec9-c346-4763-abfd-9b65a4d092b2" providerId="AD" clId="Web-{68E36A60-1407-AD30-4DA1-1FB1EF029920}" dt="2022-07-05T18:30:16.358" v="72" actId="20577"/>
          <ac:spMkLst>
            <pc:docMk/>
            <pc:sldMk cId="2522925882" sldId="327"/>
            <ac:spMk id="12" creationId="{44A198C7-D379-4D27-8E1C-C6FA6DCD720B}"/>
          </ac:spMkLst>
        </pc:spChg>
      </pc:sldChg>
      <pc:sldChg chg="addSp modSp">
        <pc:chgData name="Ruan De Andrade Lopes" userId="S::ruan.andrade@readyti.net::8ab5bec9-c346-4763-abfd-9b65a4d092b2" providerId="AD" clId="Web-{68E36A60-1407-AD30-4DA1-1FB1EF029920}" dt="2022-07-05T18:42:28.937" v="94" actId="14100"/>
        <pc:sldMkLst>
          <pc:docMk/>
          <pc:sldMk cId="3754367691" sldId="341"/>
        </pc:sldMkLst>
        <pc:picChg chg="add mod">
          <ac:chgData name="Ruan De Andrade Lopes" userId="S::ruan.andrade@readyti.net::8ab5bec9-c346-4763-abfd-9b65a4d092b2" providerId="AD" clId="Web-{68E36A60-1407-AD30-4DA1-1FB1EF029920}" dt="2022-07-05T18:42:28.937" v="94" actId="14100"/>
          <ac:picMkLst>
            <pc:docMk/>
            <pc:sldMk cId="3754367691" sldId="341"/>
            <ac:picMk id="2" creationId="{F98B3CF3-0B12-55D3-B9ED-F068A5189F5C}"/>
          </ac:picMkLst>
        </pc:picChg>
      </pc:sldChg>
      <pc:sldChg chg="addSp modSp">
        <pc:chgData name="Ruan De Andrade Lopes" userId="S::ruan.andrade@readyti.net::8ab5bec9-c346-4763-abfd-9b65a4d092b2" providerId="AD" clId="Web-{68E36A60-1407-AD30-4DA1-1FB1EF029920}" dt="2022-07-05T18:12:16.662" v="20" actId="1076"/>
        <pc:sldMkLst>
          <pc:docMk/>
          <pc:sldMk cId="77409899" sldId="344"/>
        </pc:sldMkLst>
        <pc:picChg chg="add mod">
          <ac:chgData name="Ruan De Andrade Lopes" userId="S::ruan.andrade@readyti.net::8ab5bec9-c346-4763-abfd-9b65a4d092b2" providerId="AD" clId="Web-{68E36A60-1407-AD30-4DA1-1FB1EF029920}" dt="2022-07-05T18:12:16.662" v="20" actId="1076"/>
          <ac:picMkLst>
            <pc:docMk/>
            <pc:sldMk cId="77409899" sldId="344"/>
            <ac:picMk id="3" creationId="{20728573-B61D-CE5E-7545-4023A445537E}"/>
          </ac:picMkLst>
        </pc:picChg>
      </pc:sldChg>
      <pc:sldChg chg="modSp ord">
        <pc:chgData name="Ruan De Andrade Lopes" userId="S::ruan.andrade@readyti.net::8ab5bec9-c346-4763-abfd-9b65a4d092b2" providerId="AD" clId="Web-{68E36A60-1407-AD30-4DA1-1FB1EF029920}" dt="2022-07-05T18:29:15.638" v="55" actId="20577"/>
        <pc:sldMkLst>
          <pc:docMk/>
          <pc:sldMk cId="1028959030" sldId="345"/>
        </pc:sldMkLst>
        <pc:spChg chg="mod">
          <ac:chgData name="Ruan De Andrade Lopes" userId="S::ruan.andrade@readyti.net::8ab5bec9-c346-4763-abfd-9b65a4d092b2" providerId="AD" clId="Web-{68E36A60-1407-AD30-4DA1-1FB1EF029920}" dt="2022-07-05T18:29:15.638" v="55" actId="20577"/>
          <ac:spMkLst>
            <pc:docMk/>
            <pc:sldMk cId="1028959030" sldId="345"/>
            <ac:spMk id="9" creationId="{2D18983B-BA3A-4346-A096-F78EBC1E197A}"/>
          </ac:spMkLst>
        </pc:spChg>
      </pc:sldChg>
      <pc:sldChg chg="addSp modSp ord">
        <pc:chgData name="Ruan De Andrade Lopes" userId="S::ruan.andrade@readyti.net::8ab5bec9-c346-4763-abfd-9b65a4d092b2" providerId="AD" clId="Web-{68E36A60-1407-AD30-4DA1-1FB1EF029920}" dt="2022-07-05T18:27:16.948" v="44"/>
        <pc:sldMkLst>
          <pc:docMk/>
          <pc:sldMk cId="3425121896" sldId="346"/>
        </pc:sldMkLst>
        <pc:picChg chg="add mod">
          <ac:chgData name="Ruan De Andrade Lopes" userId="S::ruan.andrade@readyti.net::8ab5bec9-c346-4763-abfd-9b65a4d092b2" providerId="AD" clId="Web-{68E36A60-1407-AD30-4DA1-1FB1EF029920}" dt="2022-07-05T18:13:14.835" v="25" actId="1076"/>
          <ac:picMkLst>
            <pc:docMk/>
            <pc:sldMk cId="3425121896" sldId="346"/>
            <ac:picMk id="3" creationId="{C82CCA67-D80F-7707-635F-7EEC6CC78BA4}"/>
          </ac:picMkLst>
        </pc:picChg>
      </pc:sldChg>
      <pc:sldChg chg="modSp">
        <pc:chgData name="Ruan De Andrade Lopes" userId="S::ruan.andrade@readyti.net::8ab5bec9-c346-4763-abfd-9b65a4d092b2" providerId="AD" clId="Web-{68E36A60-1407-AD30-4DA1-1FB1EF029920}" dt="2022-07-05T18:29:26.169" v="58" actId="20577"/>
        <pc:sldMkLst>
          <pc:docMk/>
          <pc:sldMk cId="2493860" sldId="347"/>
        </pc:sldMkLst>
        <pc:spChg chg="mod">
          <ac:chgData name="Ruan De Andrade Lopes" userId="S::ruan.andrade@readyti.net::8ab5bec9-c346-4763-abfd-9b65a4d092b2" providerId="AD" clId="Web-{68E36A60-1407-AD30-4DA1-1FB1EF029920}" dt="2022-07-05T18:29:26.169" v="58" actId="20577"/>
          <ac:spMkLst>
            <pc:docMk/>
            <pc:sldMk cId="2493860" sldId="347"/>
            <ac:spMk id="9" creationId="{2D18983B-BA3A-4346-A096-F78EBC1E197A}"/>
          </ac:spMkLst>
        </pc:spChg>
      </pc:sldChg>
      <pc:sldChg chg="addSp modSp">
        <pc:chgData name="Ruan De Andrade Lopes" userId="S::ruan.andrade@readyti.net::8ab5bec9-c346-4763-abfd-9b65a4d092b2" providerId="AD" clId="Web-{68E36A60-1407-AD30-4DA1-1FB1EF029920}" dt="2022-07-05T18:05:20.106" v="8" actId="1076"/>
        <pc:sldMkLst>
          <pc:docMk/>
          <pc:sldMk cId="2765990348" sldId="408"/>
        </pc:sldMkLst>
        <pc:picChg chg="add mod">
          <ac:chgData name="Ruan De Andrade Lopes" userId="S::ruan.andrade@readyti.net::8ab5bec9-c346-4763-abfd-9b65a4d092b2" providerId="AD" clId="Web-{68E36A60-1407-AD30-4DA1-1FB1EF029920}" dt="2022-07-05T18:05:20.106" v="8" actId="1076"/>
          <ac:picMkLst>
            <pc:docMk/>
            <pc:sldMk cId="2765990348" sldId="408"/>
            <ac:picMk id="3" creationId="{4CF29508-D219-82A5-6B79-F5E7837B855F}"/>
          </ac:picMkLst>
        </pc:picChg>
      </pc:sldChg>
      <pc:sldChg chg="addSp modSp del">
        <pc:chgData name="Ruan De Andrade Lopes" userId="S::ruan.andrade@readyti.net::8ab5bec9-c346-4763-abfd-9b65a4d092b2" providerId="AD" clId="Web-{68E36A60-1407-AD30-4DA1-1FB1EF029920}" dt="2022-07-05T18:22:35.160" v="35"/>
        <pc:sldMkLst>
          <pc:docMk/>
          <pc:sldMk cId="3307711829" sldId="416"/>
        </pc:sldMkLst>
        <pc:picChg chg="add mod">
          <ac:chgData name="Ruan De Andrade Lopes" userId="S::ruan.andrade@readyti.net::8ab5bec9-c346-4763-abfd-9b65a4d092b2" providerId="AD" clId="Web-{68E36A60-1407-AD30-4DA1-1FB1EF029920}" dt="2022-07-05T18:22:27.597" v="33"/>
          <ac:picMkLst>
            <pc:docMk/>
            <pc:sldMk cId="3307711829" sldId="416"/>
            <ac:picMk id="3" creationId="{AF87C961-1834-11B2-F659-C1519FC381D4}"/>
          </ac:picMkLst>
        </pc:picChg>
      </pc:sldChg>
      <pc:sldChg chg="del">
        <pc:chgData name="Ruan De Andrade Lopes" userId="S::ruan.andrade@readyti.net::8ab5bec9-c346-4763-abfd-9b65a4d092b2" providerId="AD" clId="Web-{68E36A60-1407-AD30-4DA1-1FB1EF029920}" dt="2022-07-05T18:22:35.144" v="34"/>
        <pc:sldMkLst>
          <pc:docMk/>
          <pc:sldMk cId="1868213178" sldId="417"/>
        </pc:sldMkLst>
      </pc:sldChg>
      <pc:sldChg chg="addSp modSp">
        <pc:chgData name="Ruan De Andrade Lopes" userId="S::ruan.andrade@readyti.net::8ab5bec9-c346-4763-abfd-9b65a4d092b2" providerId="AD" clId="Web-{68E36A60-1407-AD30-4DA1-1FB1EF029920}" dt="2022-07-05T18:08:46.923" v="14" actId="1076"/>
        <pc:sldMkLst>
          <pc:docMk/>
          <pc:sldMk cId="200504926" sldId="485"/>
        </pc:sldMkLst>
        <pc:picChg chg="add mod">
          <ac:chgData name="Ruan De Andrade Lopes" userId="S::ruan.andrade@readyti.net::8ab5bec9-c346-4763-abfd-9b65a4d092b2" providerId="AD" clId="Web-{68E36A60-1407-AD30-4DA1-1FB1EF029920}" dt="2022-07-05T18:08:46.923" v="14" actId="1076"/>
          <ac:picMkLst>
            <pc:docMk/>
            <pc:sldMk cId="200504926" sldId="485"/>
            <ac:picMk id="3" creationId="{EC1D327D-8111-0640-4D0F-9EB37E03F9DF}"/>
          </ac:picMkLst>
        </pc:picChg>
      </pc:sldChg>
      <pc:sldChg chg="modSp">
        <pc:chgData name="Ruan De Andrade Lopes" userId="S::ruan.andrade@readyti.net::8ab5bec9-c346-4763-abfd-9b65a4d092b2" providerId="AD" clId="Web-{68E36A60-1407-AD30-4DA1-1FB1EF029920}" dt="2022-07-05T18:30:27.139" v="75" actId="20577"/>
        <pc:sldMkLst>
          <pc:docMk/>
          <pc:sldMk cId="1354614299" sldId="486"/>
        </pc:sldMkLst>
        <pc:spChg chg="mod">
          <ac:chgData name="Ruan De Andrade Lopes" userId="S::ruan.andrade@readyti.net::8ab5bec9-c346-4763-abfd-9b65a4d092b2" providerId="AD" clId="Web-{68E36A60-1407-AD30-4DA1-1FB1EF029920}" dt="2022-07-05T18:30:27.139" v="75" actId="20577"/>
          <ac:spMkLst>
            <pc:docMk/>
            <pc:sldMk cId="1354614299" sldId="486"/>
            <ac:spMk id="9" creationId="{2D18983B-BA3A-4346-A096-F78EBC1E197A}"/>
          </ac:spMkLst>
        </pc:spChg>
      </pc:sldChg>
      <pc:sldChg chg="modSp">
        <pc:chgData name="Ruan De Andrade Lopes" userId="S::ruan.andrade@readyti.net::8ab5bec9-c346-4763-abfd-9b65a4d092b2" providerId="AD" clId="Web-{68E36A60-1407-AD30-4DA1-1FB1EF029920}" dt="2022-07-05T18:40:24.871" v="87" actId="20577"/>
        <pc:sldMkLst>
          <pc:docMk/>
          <pc:sldMk cId="368513846" sldId="493"/>
        </pc:sldMkLst>
        <pc:spChg chg="mod">
          <ac:chgData name="Ruan De Andrade Lopes" userId="S::ruan.andrade@readyti.net::8ab5bec9-c346-4763-abfd-9b65a4d092b2" providerId="AD" clId="Web-{68E36A60-1407-AD30-4DA1-1FB1EF029920}" dt="2022-07-05T18:40:10.621" v="86" actId="20577"/>
          <ac:spMkLst>
            <pc:docMk/>
            <pc:sldMk cId="368513846" sldId="493"/>
            <ac:spMk id="8" creationId="{DD79869A-C22B-AC4E-7357-55281C2273BD}"/>
          </ac:spMkLst>
        </pc:spChg>
        <pc:spChg chg="mod">
          <ac:chgData name="Ruan De Andrade Lopes" userId="S::ruan.andrade@readyti.net::8ab5bec9-c346-4763-abfd-9b65a4d092b2" providerId="AD" clId="Web-{68E36A60-1407-AD30-4DA1-1FB1EF029920}" dt="2022-07-05T18:40:24.871" v="87" actId="20577"/>
          <ac:spMkLst>
            <pc:docMk/>
            <pc:sldMk cId="368513846" sldId="493"/>
            <ac:spMk id="15" creationId="{9BB4C82F-DC4E-F50F-C95A-ACC1BE3EBDCD}"/>
          </ac:spMkLst>
        </pc:spChg>
      </pc:sldChg>
      <pc:sldChg chg="addSp modSp">
        <pc:chgData name="Ruan De Andrade Lopes" userId="S::ruan.andrade@readyti.net::8ab5bec9-c346-4763-abfd-9b65a4d092b2" providerId="AD" clId="Web-{68E36A60-1407-AD30-4DA1-1FB1EF029920}" dt="2022-07-05T18:10:06.893" v="17" actId="1076"/>
        <pc:sldMkLst>
          <pc:docMk/>
          <pc:sldMk cId="1893616571" sldId="494"/>
        </pc:sldMkLst>
        <pc:picChg chg="add mod">
          <ac:chgData name="Ruan De Andrade Lopes" userId="S::ruan.andrade@readyti.net::8ab5bec9-c346-4763-abfd-9b65a4d092b2" providerId="AD" clId="Web-{68E36A60-1407-AD30-4DA1-1FB1EF029920}" dt="2022-07-05T18:10:06.893" v="17" actId="1076"/>
          <ac:picMkLst>
            <pc:docMk/>
            <pc:sldMk cId="1893616571" sldId="494"/>
            <ac:picMk id="3" creationId="{A7E4A168-7E9A-D8EC-EE6C-A5A3339DAAC0}"/>
          </ac:picMkLst>
        </pc:picChg>
      </pc:sldChg>
      <pc:sldChg chg="addSp modSp">
        <pc:chgData name="Ruan De Andrade Lopes" userId="S::ruan.andrade@readyti.net::8ab5bec9-c346-4763-abfd-9b65a4d092b2" providerId="AD" clId="Web-{68E36A60-1407-AD30-4DA1-1FB1EF029920}" dt="2022-07-05T18:25:57.336" v="38" actId="1076"/>
        <pc:sldMkLst>
          <pc:docMk/>
          <pc:sldMk cId="1918068055" sldId="500"/>
        </pc:sldMkLst>
        <pc:picChg chg="add mod">
          <ac:chgData name="Ruan De Andrade Lopes" userId="S::ruan.andrade@readyti.net::8ab5bec9-c346-4763-abfd-9b65a4d092b2" providerId="AD" clId="Web-{68E36A60-1407-AD30-4DA1-1FB1EF029920}" dt="2022-07-05T18:25:57.336" v="38" actId="1076"/>
          <ac:picMkLst>
            <pc:docMk/>
            <pc:sldMk cId="1918068055" sldId="500"/>
            <ac:picMk id="3" creationId="{B6D33762-AF19-B8BE-3FA8-C2A8B75B4A62}"/>
          </ac:picMkLst>
        </pc:picChg>
      </pc:sldChg>
      <pc:sldChg chg="addSp modSp">
        <pc:chgData name="Ruan De Andrade Lopes" userId="S::ruan.andrade@readyti.net::8ab5bec9-c346-4763-abfd-9b65a4d092b2" providerId="AD" clId="Web-{68E36A60-1407-AD30-4DA1-1FB1EF029920}" dt="2022-07-05T18:28:36.809" v="47" actId="20577"/>
        <pc:sldMkLst>
          <pc:docMk/>
          <pc:sldMk cId="2024741656" sldId="502"/>
        </pc:sldMkLst>
        <pc:spChg chg="mod">
          <ac:chgData name="Ruan De Andrade Lopes" userId="S::ruan.andrade@readyti.net::8ab5bec9-c346-4763-abfd-9b65a4d092b2" providerId="AD" clId="Web-{68E36A60-1407-AD30-4DA1-1FB1EF029920}" dt="2022-07-05T18:28:36.809" v="47" actId="20577"/>
          <ac:spMkLst>
            <pc:docMk/>
            <pc:sldMk cId="2024741656" sldId="502"/>
            <ac:spMk id="8" creationId="{078FFF8D-4618-4BE9-BDE7-213380F0E222}"/>
          </ac:spMkLst>
        </pc:spChg>
        <pc:picChg chg="add mod">
          <ac:chgData name="Ruan De Andrade Lopes" userId="S::ruan.andrade@readyti.net::8ab5bec9-c346-4763-abfd-9b65a4d092b2" providerId="AD" clId="Web-{68E36A60-1407-AD30-4DA1-1FB1EF029920}" dt="2022-07-05T18:26:26.837" v="43" actId="1076"/>
          <ac:picMkLst>
            <pc:docMk/>
            <pc:sldMk cId="2024741656" sldId="502"/>
            <ac:picMk id="3" creationId="{5D5F9427-510E-B9F0-1882-7BAD34608BE5}"/>
          </ac:picMkLst>
        </pc:picChg>
      </pc:sldChg>
      <pc:sldChg chg="modSp">
        <pc:chgData name="Ruan De Andrade Lopes" userId="S::ruan.andrade@readyti.net::8ab5bec9-c346-4763-abfd-9b65a4d092b2" providerId="AD" clId="Web-{68E36A60-1407-AD30-4DA1-1FB1EF029920}" dt="2022-07-05T18:29:34.623" v="60" actId="20577"/>
        <pc:sldMkLst>
          <pc:docMk/>
          <pc:sldMk cId="3221468167" sldId="503"/>
        </pc:sldMkLst>
        <pc:spChg chg="mod">
          <ac:chgData name="Ruan De Andrade Lopes" userId="S::ruan.andrade@readyti.net::8ab5bec9-c346-4763-abfd-9b65a4d092b2" providerId="AD" clId="Web-{68E36A60-1407-AD30-4DA1-1FB1EF029920}" dt="2022-07-05T18:28:40.043" v="48" actId="20577"/>
          <ac:spMkLst>
            <pc:docMk/>
            <pc:sldMk cId="3221468167" sldId="503"/>
            <ac:spMk id="8" creationId="{078FFF8D-4618-4BE9-BDE7-213380F0E222}"/>
          </ac:spMkLst>
        </pc:spChg>
        <pc:spChg chg="mod">
          <ac:chgData name="Ruan De Andrade Lopes" userId="S::ruan.andrade@readyti.net::8ab5bec9-c346-4763-abfd-9b65a4d092b2" providerId="AD" clId="Web-{68E36A60-1407-AD30-4DA1-1FB1EF029920}" dt="2022-07-05T18:29:34.623" v="60" actId="20577"/>
          <ac:spMkLst>
            <pc:docMk/>
            <pc:sldMk cId="3221468167" sldId="503"/>
            <ac:spMk id="9" creationId="{2D18983B-BA3A-4346-A096-F78EBC1E197A}"/>
          </ac:spMkLst>
        </pc:spChg>
      </pc:sldChg>
      <pc:sldChg chg="addSp modSp">
        <pc:chgData name="Ruan De Andrade Lopes" userId="S::ruan.andrade@readyti.net::8ab5bec9-c346-4763-abfd-9b65a4d092b2" providerId="AD" clId="Web-{68E36A60-1407-AD30-4DA1-1FB1EF029920}" dt="2022-07-05T18:44:28.143" v="98" actId="1076"/>
        <pc:sldMkLst>
          <pc:docMk/>
          <pc:sldMk cId="2954633864" sldId="597"/>
        </pc:sldMkLst>
        <pc:picChg chg="add mod">
          <ac:chgData name="Ruan De Andrade Lopes" userId="S::ruan.andrade@readyti.net::8ab5bec9-c346-4763-abfd-9b65a4d092b2" providerId="AD" clId="Web-{68E36A60-1407-AD30-4DA1-1FB1EF029920}" dt="2022-07-05T18:44:28.143" v="98" actId="1076"/>
          <ac:picMkLst>
            <pc:docMk/>
            <pc:sldMk cId="2954633864" sldId="597"/>
            <ac:picMk id="2" creationId="{33C605AA-FE6D-60CE-93E4-9DAC9DFF87E2}"/>
          </ac:picMkLst>
        </pc:picChg>
      </pc:sldChg>
      <pc:sldChg chg="addSp modSp">
        <pc:chgData name="Ruan De Andrade Lopes" userId="S::ruan.andrade@readyti.net::8ab5bec9-c346-4763-abfd-9b65a4d092b2" providerId="AD" clId="Web-{68E36A60-1407-AD30-4DA1-1FB1EF029920}" dt="2022-07-05T18:31:11.062" v="81" actId="1076"/>
        <pc:sldMkLst>
          <pc:docMk/>
          <pc:sldMk cId="121812453" sldId="598"/>
        </pc:sldMkLst>
        <pc:picChg chg="add mod">
          <ac:chgData name="Ruan De Andrade Lopes" userId="S::ruan.andrade@readyti.net::8ab5bec9-c346-4763-abfd-9b65a4d092b2" providerId="AD" clId="Web-{68E36A60-1407-AD30-4DA1-1FB1EF029920}" dt="2022-07-05T18:31:11.062" v="81" actId="1076"/>
          <ac:picMkLst>
            <pc:docMk/>
            <pc:sldMk cId="121812453" sldId="598"/>
            <ac:picMk id="3" creationId="{1FADD69D-6EB4-A1B6-0EDA-48BBA035698F}"/>
          </ac:picMkLst>
        </pc:picChg>
      </pc:sldChg>
      <pc:sldChg chg="modSp add replId">
        <pc:chgData name="Ruan De Andrade Lopes" userId="S::ruan.andrade@readyti.net::8ab5bec9-c346-4763-abfd-9b65a4d092b2" providerId="AD" clId="Web-{68E36A60-1407-AD30-4DA1-1FB1EF029920}" dt="2022-07-05T18:30:32.077" v="76" actId="20577"/>
        <pc:sldMkLst>
          <pc:docMk/>
          <pc:sldMk cId="690686073" sldId="599"/>
        </pc:sldMkLst>
        <pc:spChg chg="mod">
          <ac:chgData name="Ruan De Andrade Lopes" userId="S::ruan.andrade@readyti.net::8ab5bec9-c346-4763-abfd-9b65a4d092b2" providerId="AD" clId="Web-{68E36A60-1407-AD30-4DA1-1FB1EF029920}" dt="2022-07-05T18:14:05.696" v="29" actId="20577"/>
          <ac:spMkLst>
            <pc:docMk/>
            <pc:sldMk cId="690686073" sldId="599"/>
            <ac:spMk id="8" creationId="{078FFF8D-4618-4BE9-BDE7-213380F0E222}"/>
          </ac:spMkLst>
        </pc:spChg>
        <pc:spChg chg="mod">
          <ac:chgData name="Ruan De Andrade Lopes" userId="S::ruan.andrade@readyti.net::8ab5bec9-c346-4763-abfd-9b65a4d092b2" providerId="AD" clId="Web-{68E36A60-1407-AD30-4DA1-1FB1EF029920}" dt="2022-07-05T18:30:32.077" v="76" actId="20577"/>
          <ac:spMkLst>
            <pc:docMk/>
            <pc:sldMk cId="690686073" sldId="599"/>
            <ac:spMk id="9" creationId="{2D18983B-BA3A-4346-A096-F78EBC1E197A}"/>
          </ac:spMkLst>
        </pc:spChg>
      </pc:sldChg>
      <pc:sldChg chg="addSp modSp add replId">
        <pc:chgData name="Ruan De Andrade Lopes" userId="S::ruan.andrade@readyti.net::8ab5bec9-c346-4763-abfd-9b65a4d092b2" providerId="AD" clId="Web-{68E36A60-1407-AD30-4DA1-1FB1EF029920}" dt="2022-07-05T18:15:17.182" v="32" actId="1076"/>
        <pc:sldMkLst>
          <pc:docMk/>
          <pc:sldMk cId="3898020810" sldId="600"/>
        </pc:sldMkLst>
        <pc:spChg chg="mod">
          <ac:chgData name="Ruan De Andrade Lopes" userId="S::ruan.andrade@readyti.net::8ab5bec9-c346-4763-abfd-9b65a4d092b2" providerId="AD" clId="Web-{68E36A60-1407-AD30-4DA1-1FB1EF029920}" dt="2022-07-05T18:14:02.352" v="28" actId="20577"/>
          <ac:spMkLst>
            <pc:docMk/>
            <pc:sldMk cId="3898020810" sldId="600"/>
            <ac:spMk id="8" creationId="{078FFF8D-4618-4BE9-BDE7-213380F0E222}"/>
          </ac:spMkLst>
        </pc:spChg>
        <pc:picChg chg="add mod">
          <ac:chgData name="Ruan De Andrade Lopes" userId="S::ruan.andrade@readyti.net::8ab5bec9-c346-4763-abfd-9b65a4d092b2" providerId="AD" clId="Web-{68E36A60-1407-AD30-4DA1-1FB1EF029920}" dt="2022-07-05T18:15:17.182" v="32" actId="1076"/>
          <ac:picMkLst>
            <pc:docMk/>
            <pc:sldMk cId="3898020810" sldId="600"/>
            <ac:picMk id="3" creationId="{A993C07C-3ED6-5E7A-1385-3A16C3C2AF8B}"/>
          </ac:picMkLst>
        </pc:picChg>
      </pc:sldChg>
      <pc:sldChg chg="modSp add replId">
        <pc:chgData name="Ruan De Andrade Lopes" userId="S::ruan.andrade@readyti.net::8ab5bec9-c346-4763-abfd-9b65a4d092b2" providerId="AD" clId="Web-{68E36A60-1407-AD30-4DA1-1FB1EF029920}" dt="2022-07-05T18:29:52.170" v="66" actId="20577"/>
        <pc:sldMkLst>
          <pc:docMk/>
          <pc:sldMk cId="3581385683" sldId="601"/>
        </pc:sldMkLst>
        <pc:spChg chg="mod">
          <ac:chgData name="Ruan De Andrade Lopes" userId="S::ruan.andrade@readyti.net::8ab5bec9-c346-4763-abfd-9b65a4d092b2" providerId="AD" clId="Web-{68E36A60-1407-AD30-4DA1-1FB1EF029920}" dt="2022-07-05T18:29:43.795" v="63" actId="20577"/>
          <ac:spMkLst>
            <pc:docMk/>
            <pc:sldMk cId="3581385683" sldId="601"/>
            <ac:spMk id="8" creationId="{078FFF8D-4618-4BE9-BDE7-213380F0E222}"/>
          </ac:spMkLst>
        </pc:spChg>
        <pc:spChg chg="mod">
          <ac:chgData name="Ruan De Andrade Lopes" userId="S::ruan.andrade@readyti.net::8ab5bec9-c346-4763-abfd-9b65a4d092b2" providerId="AD" clId="Web-{68E36A60-1407-AD30-4DA1-1FB1EF029920}" dt="2022-07-05T18:29:52.170" v="66" actId="20577"/>
          <ac:spMkLst>
            <pc:docMk/>
            <pc:sldMk cId="3581385683" sldId="601"/>
            <ac:spMk id="9" creationId="{2D18983B-BA3A-4346-A096-F78EBC1E197A}"/>
          </ac:spMkLst>
        </pc:spChg>
      </pc:sldChg>
      <pc:sldChg chg="modSp add replId">
        <pc:chgData name="Ruan De Andrade Lopes" userId="S::ruan.andrade@readyti.net::8ab5bec9-c346-4763-abfd-9b65a4d092b2" providerId="AD" clId="Web-{68E36A60-1407-AD30-4DA1-1FB1EF029920}" dt="2022-07-05T18:29:40.685" v="62" actId="20577"/>
        <pc:sldMkLst>
          <pc:docMk/>
          <pc:sldMk cId="3264639678" sldId="602"/>
        </pc:sldMkLst>
        <pc:spChg chg="mod">
          <ac:chgData name="Ruan De Andrade Lopes" userId="S::ruan.andrade@readyti.net::8ab5bec9-c346-4763-abfd-9b65a4d092b2" providerId="AD" clId="Web-{68E36A60-1407-AD30-4DA1-1FB1EF029920}" dt="2022-07-05T18:29:40.685" v="62" actId="20577"/>
          <ac:spMkLst>
            <pc:docMk/>
            <pc:sldMk cId="3264639678" sldId="602"/>
            <ac:spMk id="8" creationId="{078FFF8D-4618-4BE9-BDE7-213380F0E222}"/>
          </ac:spMkLst>
        </pc:spChg>
      </pc:sldChg>
    </pc:docChg>
  </pc:docChgLst>
  <pc:docChgLst>
    <pc:chgData name="Ruan De Andrade Lopes" userId="S::ruan.andrade@readyti.net::8ab5bec9-c346-4763-abfd-9b65a4d092b2" providerId="AD" clId="Web-{E3EF5C68-9B54-21EB-D754-F44FED0AA1C1}"/>
    <pc:docChg chg="modSld">
      <pc:chgData name="Ruan De Andrade Lopes" userId="S::ruan.andrade@readyti.net::8ab5bec9-c346-4763-abfd-9b65a4d092b2" providerId="AD" clId="Web-{E3EF5C68-9B54-21EB-D754-F44FED0AA1C1}" dt="2022-05-03T20:24:22.563" v="91" actId="14100"/>
      <pc:docMkLst>
        <pc:docMk/>
      </pc:docMkLst>
      <pc:sldChg chg="addSp delSp modSp">
        <pc:chgData name="Ruan De Andrade Lopes" userId="S::ruan.andrade@readyti.net::8ab5bec9-c346-4763-abfd-9b65a4d092b2" providerId="AD" clId="Web-{E3EF5C68-9B54-21EB-D754-F44FED0AA1C1}" dt="2022-05-03T19:40:32.474" v="7" actId="1076"/>
        <pc:sldMkLst>
          <pc:docMk/>
          <pc:sldMk cId="2178911751" sldId="324"/>
        </pc:sldMkLst>
        <pc:picChg chg="del">
          <ac:chgData name="Ruan De Andrade Lopes" userId="S::ruan.andrade@readyti.net::8ab5bec9-c346-4763-abfd-9b65a4d092b2" providerId="AD" clId="Web-{E3EF5C68-9B54-21EB-D754-F44FED0AA1C1}" dt="2022-05-03T19:40:04.472" v="2"/>
          <ac:picMkLst>
            <pc:docMk/>
            <pc:sldMk cId="2178911751" sldId="324"/>
            <ac:picMk id="3" creationId="{FFC2E54B-22F4-2843-032D-17BB420F9DC1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19:40:32.474" v="7" actId="1076"/>
          <ac:picMkLst>
            <pc:docMk/>
            <pc:sldMk cId="2178911751" sldId="324"/>
            <ac:picMk id="4" creationId="{A9F6DC2D-F874-543C-334B-5570705B71A2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20:24:01.203" v="85" actId="1076"/>
        <pc:sldMkLst>
          <pc:docMk/>
          <pc:sldMk cId="3754367691" sldId="341"/>
        </pc:sldMkLst>
        <pc:picChg chg="add del mod">
          <ac:chgData name="Ruan De Andrade Lopes" userId="S::ruan.andrade@readyti.net::8ab5bec9-c346-4763-abfd-9b65a4d092b2" providerId="AD" clId="Web-{E3EF5C68-9B54-21EB-D754-F44FED0AA1C1}" dt="2022-05-03T20:22:46.343" v="70"/>
          <ac:picMkLst>
            <pc:docMk/>
            <pc:sldMk cId="3754367691" sldId="341"/>
            <ac:picMk id="2" creationId="{A43C20D3-8726-47C9-DF69-8CB4660DBB7C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20:24:01.203" v="85" actId="1076"/>
          <ac:picMkLst>
            <pc:docMk/>
            <pc:sldMk cId="3754367691" sldId="341"/>
            <ac:picMk id="3" creationId="{C0D0A983-AEF1-CCFC-01AF-CA6BE496A048}"/>
          </ac:picMkLst>
        </pc:picChg>
        <pc:picChg chg="del">
          <ac:chgData name="Ruan De Andrade Lopes" userId="S::ruan.andrade@readyti.net::8ab5bec9-c346-4763-abfd-9b65a4d092b2" providerId="AD" clId="Web-{E3EF5C68-9B54-21EB-D754-F44FED0AA1C1}" dt="2022-05-03T19:38:38.576" v="1"/>
          <ac:picMkLst>
            <pc:docMk/>
            <pc:sldMk cId="3754367691" sldId="341"/>
            <ac:picMk id="3" creationId="{FA597676-2BA8-FE0E-3401-B92CB6B9526E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19:48:03.784" v="32" actId="1076"/>
        <pc:sldMkLst>
          <pc:docMk/>
          <pc:sldMk cId="77409899" sldId="344"/>
        </pc:sldMkLst>
        <pc:picChg chg="del">
          <ac:chgData name="Ruan De Andrade Lopes" userId="S::ruan.andrade@readyti.net::8ab5bec9-c346-4763-abfd-9b65a4d092b2" providerId="AD" clId="Web-{E3EF5C68-9B54-21EB-D754-F44FED0AA1C1}" dt="2022-05-03T19:47:56.049" v="27"/>
          <ac:picMkLst>
            <pc:docMk/>
            <pc:sldMk cId="77409899" sldId="344"/>
            <ac:picMk id="3" creationId="{36388CB8-C764-0302-5C63-1C389E67BFEF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19:48:03.784" v="32" actId="1076"/>
          <ac:picMkLst>
            <pc:docMk/>
            <pc:sldMk cId="77409899" sldId="344"/>
            <ac:picMk id="4" creationId="{82CFB02B-273E-2470-E52A-CF453463A7A3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19:48:36.302" v="40" actId="1076"/>
        <pc:sldMkLst>
          <pc:docMk/>
          <pc:sldMk cId="3425121896" sldId="346"/>
        </pc:sldMkLst>
        <pc:picChg chg="del">
          <ac:chgData name="Ruan De Andrade Lopes" userId="S::ruan.andrade@readyti.net::8ab5bec9-c346-4763-abfd-9b65a4d092b2" providerId="AD" clId="Web-{E3EF5C68-9B54-21EB-D754-F44FED0AA1C1}" dt="2022-05-03T19:48:07.425" v="33"/>
          <ac:picMkLst>
            <pc:docMk/>
            <pc:sldMk cId="3425121896" sldId="346"/>
            <ac:picMk id="3" creationId="{FA5F5A35-64D0-2781-1A1B-77036216DF0C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19:48:36.302" v="40" actId="1076"/>
          <ac:picMkLst>
            <pc:docMk/>
            <pc:sldMk cId="3425121896" sldId="346"/>
            <ac:picMk id="4" creationId="{9086B01E-3FE5-7B11-71B6-49E4EEC3A0AC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19:42:01.547" v="14" actId="1076"/>
        <pc:sldMkLst>
          <pc:docMk/>
          <pc:sldMk cId="2765990348" sldId="408"/>
        </pc:sldMkLst>
        <pc:picChg chg="del">
          <ac:chgData name="Ruan De Andrade Lopes" userId="S::ruan.andrade@readyti.net::8ab5bec9-c346-4763-abfd-9b65a4d092b2" providerId="AD" clId="Web-{E3EF5C68-9B54-21EB-D754-F44FED0AA1C1}" dt="2022-05-03T19:41:38.994" v="8"/>
          <ac:picMkLst>
            <pc:docMk/>
            <pc:sldMk cId="2765990348" sldId="408"/>
            <ac:picMk id="3" creationId="{1082B749-2990-2194-3DD1-DAC0BBFE8AC8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19:42:01.547" v="14" actId="1076"/>
          <ac:picMkLst>
            <pc:docMk/>
            <pc:sldMk cId="2765990348" sldId="408"/>
            <ac:picMk id="4" creationId="{C02DC169-F1C2-A547-AD27-9A9DA450B244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19:49:47.166" v="46" actId="1076"/>
        <pc:sldMkLst>
          <pc:docMk/>
          <pc:sldMk cId="3307711829" sldId="416"/>
        </pc:sldMkLst>
        <pc:picChg chg="add mod">
          <ac:chgData name="Ruan De Andrade Lopes" userId="S::ruan.andrade@readyti.net::8ab5bec9-c346-4763-abfd-9b65a4d092b2" providerId="AD" clId="Web-{E3EF5C68-9B54-21EB-D754-F44FED0AA1C1}" dt="2022-05-03T19:49:47.166" v="46" actId="1076"/>
          <ac:picMkLst>
            <pc:docMk/>
            <pc:sldMk cId="3307711829" sldId="416"/>
            <ac:picMk id="3" creationId="{F1F31B9B-A91E-AF51-4318-BC3E7F8D931C}"/>
          </ac:picMkLst>
        </pc:picChg>
        <pc:picChg chg="del">
          <ac:chgData name="Ruan De Andrade Lopes" userId="S::ruan.andrade@readyti.net::8ab5bec9-c346-4763-abfd-9b65a4d092b2" providerId="AD" clId="Web-{E3EF5C68-9B54-21EB-D754-F44FED0AA1C1}" dt="2022-05-03T19:49:34.040" v="41"/>
          <ac:picMkLst>
            <pc:docMk/>
            <pc:sldMk cId="3307711829" sldId="416"/>
            <ac:picMk id="5" creationId="{88234E4C-7150-C395-12F1-B32E701A19D3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19:42:36.982" v="20" actId="1076"/>
        <pc:sldMkLst>
          <pc:docMk/>
          <pc:sldMk cId="200504926" sldId="485"/>
        </pc:sldMkLst>
        <pc:picChg chg="del">
          <ac:chgData name="Ruan De Andrade Lopes" userId="S::ruan.andrade@readyti.net::8ab5bec9-c346-4763-abfd-9b65a4d092b2" providerId="AD" clId="Web-{E3EF5C68-9B54-21EB-D754-F44FED0AA1C1}" dt="2022-05-03T19:42:25.075" v="15"/>
          <ac:picMkLst>
            <pc:docMk/>
            <pc:sldMk cId="200504926" sldId="485"/>
            <ac:picMk id="3" creationId="{C3970B66-73B9-0E67-7069-321A7FF18190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19:42:36.982" v="20" actId="1076"/>
          <ac:picMkLst>
            <pc:docMk/>
            <pc:sldMk cId="200504926" sldId="485"/>
            <ac:picMk id="5" creationId="{5960DF56-4565-F8F4-700D-5A90D2FD49DF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19:44:11.394" v="26" actId="1076"/>
        <pc:sldMkLst>
          <pc:docMk/>
          <pc:sldMk cId="1893616571" sldId="494"/>
        </pc:sldMkLst>
        <pc:picChg chg="add mod">
          <ac:chgData name="Ruan De Andrade Lopes" userId="S::ruan.andrade@readyti.net::8ab5bec9-c346-4763-abfd-9b65a4d092b2" providerId="AD" clId="Web-{E3EF5C68-9B54-21EB-D754-F44FED0AA1C1}" dt="2022-05-03T19:44:11.394" v="26" actId="1076"/>
          <ac:picMkLst>
            <pc:docMk/>
            <pc:sldMk cId="1893616571" sldId="494"/>
            <ac:picMk id="3" creationId="{1EA0E2D4-8320-1B4F-50C8-9C63822B6761}"/>
          </ac:picMkLst>
        </pc:picChg>
        <pc:picChg chg="del">
          <ac:chgData name="Ruan De Andrade Lopes" userId="S::ruan.andrade@readyti.net::8ab5bec9-c346-4763-abfd-9b65a4d092b2" providerId="AD" clId="Web-{E3EF5C68-9B54-21EB-D754-F44FED0AA1C1}" dt="2022-05-03T19:43:02.468" v="21"/>
          <ac:picMkLst>
            <pc:docMk/>
            <pc:sldMk cId="1893616571" sldId="494"/>
            <ac:picMk id="6" creationId="{1FB73733-DBDF-524F-7353-86A04DD1D9C7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19:51:39.298" v="59" actId="1076"/>
        <pc:sldMkLst>
          <pc:docMk/>
          <pc:sldMk cId="1918068055" sldId="500"/>
        </pc:sldMkLst>
        <pc:picChg chg="del">
          <ac:chgData name="Ruan De Andrade Lopes" userId="S::ruan.andrade@readyti.net::8ab5bec9-c346-4763-abfd-9b65a4d092b2" providerId="AD" clId="Web-{E3EF5C68-9B54-21EB-D754-F44FED0AA1C1}" dt="2022-05-03T19:51:17.765" v="54"/>
          <ac:picMkLst>
            <pc:docMk/>
            <pc:sldMk cId="1918068055" sldId="500"/>
            <ac:picMk id="3" creationId="{492ED7F3-E967-50D7-33BC-FFEFF36D734F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19:51:39.298" v="59" actId="1076"/>
          <ac:picMkLst>
            <pc:docMk/>
            <pc:sldMk cId="1918068055" sldId="500"/>
            <ac:picMk id="5" creationId="{AF7C9615-FE88-69A4-8FC3-6EFDF8228C8E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19:51:01.748" v="53" actId="1076"/>
        <pc:sldMkLst>
          <pc:docMk/>
          <pc:sldMk cId="2024741656" sldId="502"/>
        </pc:sldMkLst>
        <pc:picChg chg="del">
          <ac:chgData name="Ruan De Andrade Lopes" userId="S::ruan.andrade@readyti.net::8ab5bec9-c346-4763-abfd-9b65a4d092b2" providerId="AD" clId="Web-{E3EF5C68-9B54-21EB-D754-F44FED0AA1C1}" dt="2022-05-03T19:50:39.669" v="47"/>
          <ac:picMkLst>
            <pc:docMk/>
            <pc:sldMk cId="2024741656" sldId="502"/>
            <ac:picMk id="3" creationId="{C096F273-6A4B-5588-1998-4FBA1C88B463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19:51:01.748" v="53" actId="1076"/>
          <ac:picMkLst>
            <pc:docMk/>
            <pc:sldMk cId="2024741656" sldId="502"/>
            <ac:picMk id="5" creationId="{419EB1C8-2D83-0028-65C3-2E1C3370AB8E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20:24:22.563" v="91" actId="14100"/>
        <pc:sldMkLst>
          <pc:docMk/>
          <pc:sldMk cId="2954633864" sldId="597"/>
        </pc:sldMkLst>
        <pc:picChg chg="del">
          <ac:chgData name="Ruan De Andrade Lopes" userId="S::ruan.andrade@readyti.net::8ab5bec9-c346-4763-abfd-9b65a4d092b2" providerId="AD" clId="Web-{E3EF5C68-9B54-21EB-D754-F44FED0AA1C1}" dt="2022-05-03T19:38:37.029" v="0"/>
          <ac:picMkLst>
            <pc:docMk/>
            <pc:sldMk cId="2954633864" sldId="597"/>
            <ac:picMk id="2" creationId="{73DF0488-33B6-D9B6-80D9-9A334D838624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20:24:22.563" v="91" actId="14100"/>
          <ac:picMkLst>
            <pc:docMk/>
            <pc:sldMk cId="2954633864" sldId="597"/>
            <ac:picMk id="2" creationId="{97B3B678-2D8A-5B7F-78A2-0475EC3F50CD}"/>
          </ac:picMkLst>
        </pc:picChg>
      </pc:sldChg>
      <pc:sldChg chg="addSp delSp modSp">
        <pc:chgData name="Ruan De Andrade Lopes" userId="S::ruan.andrade@readyti.net::8ab5bec9-c346-4763-abfd-9b65a4d092b2" providerId="AD" clId="Web-{E3EF5C68-9B54-21EB-D754-F44FED0AA1C1}" dt="2022-05-03T19:54:38.199" v="65" actId="1076"/>
        <pc:sldMkLst>
          <pc:docMk/>
          <pc:sldMk cId="121812453" sldId="598"/>
        </pc:sldMkLst>
        <pc:picChg chg="del">
          <ac:chgData name="Ruan De Andrade Lopes" userId="S::ruan.andrade@readyti.net::8ab5bec9-c346-4763-abfd-9b65a4d092b2" providerId="AD" clId="Web-{E3EF5C68-9B54-21EB-D754-F44FED0AA1C1}" dt="2022-05-03T19:54:26.495" v="61"/>
          <ac:picMkLst>
            <pc:docMk/>
            <pc:sldMk cId="121812453" sldId="598"/>
            <ac:picMk id="3" creationId="{A3D0E758-173D-A02F-7586-2BC497D09DB2}"/>
          </ac:picMkLst>
        </pc:picChg>
        <pc:picChg chg="add mod">
          <ac:chgData name="Ruan De Andrade Lopes" userId="S::ruan.andrade@readyti.net::8ab5bec9-c346-4763-abfd-9b65a4d092b2" providerId="AD" clId="Web-{E3EF5C68-9B54-21EB-D754-F44FED0AA1C1}" dt="2022-05-03T19:54:38.199" v="65" actId="1076"/>
          <ac:picMkLst>
            <pc:docMk/>
            <pc:sldMk cId="121812453" sldId="598"/>
            <ac:picMk id="5" creationId="{9140623D-9268-138F-389E-71AE5268F6E0}"/>
          </ac:picMkLst>
        </pc:picChg>
      </pc:sldChg>
    </pc:docChg>
  </pc:docChgLst>
  <pc:docChgLst>
    <pc:chgData name="Vinicio de Sousa Rosal Junior" userId="b3672a9f-4f25-45e4-a930-5ad2ad8ba5a6" providerId="ADAL" clId="{4B441BFC-BD64-43F3-A568-96170CA87199}"/>
    <pc:docChg chg="addSld delSld modSld sldOrd">
      <pc:chgData name="Vinicio de Sousa Rosal Junior" userId="b3672a9f-4f25-45e4-a930-5ad2ad8ba5a6" providerId="ADAL" clId="{4B441BFC-BD64-43F3-A568-96170CA87199}" dt="2021-03-06T15:56:40.774" v="9" actId="20577"/>
      <pc:docMkLst>
        <pc:docMk/>
      </pc:docMkLst>
      <pc:sldChg chg="modSp mod">
        <pc:chgData name="Vinicio de Sousa Rosal Junior" userId="b3672a9f-4f25-45e4-a930-5ad2ad8ba5a6" providerId="ADAL" clId="{4B441BFC-BD64-43F3-A568-96170CA87199}" dt="2021-03-06T15:56:40.774" v="9" actId="20577"/>
        <pc:sldMkLst>
          <pc:docMk/>
          <pc:sldMk cId="3224598791" sldId="333"/>
        </pc:sldMkLst>
        <pc:spChg chg="mod">
          <ac:chgData name="Vinicio de Sousa Rosal Junior" userId="b3672a9f-4f25-45e4-a930-5ad2ad8ba5a6" providerId="ADAL" clId="{4B441BFC-BD64-43F3-A568-96170CA87199}" dt="2021-03-06T15:56:40.774" v="9" actId="20577"/>
          <ac:spMkLst>
            <pc:docMk/>
            <pc:sldMk cId="3224598791" sldId="333"/>
            <ac:spMk id="9" creationId="{348E0BCA-9DD2-456F-AA15-08352E05D3B6}"/>
          </ac:spMkLst>
        </pc:spChg>
      </pc:sldChg>
      <pc:sldChg chg="new del ord">
        <pc:chgData name="Vinicio de Sousa Rosal Junior" userId="b3672a9f-4f25-45e4-a930-5ad2ad8ba5a6" providerId="ADAL" clId="{4B441BFC-BD64-43F3-A568-96170CA87199}" dt="2021-03-06T15:56:12.891" v="3" actId="2696"/>
        <pc:sldMkLst>
          <pc:docMk/>
          <pc:sldMk cId="1178780601" sldId="40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B0EA-19FE-4896-AD1A-144737C253D9}" type="datetimeFigureOut">
              <a:rPr lang="pt-BR" smtClean="0"/>
              <a:pPr/>
              <a:t>27/08/2022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CF3AC-EA9B-4058-B8BB-AE871AFD51B9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hyperlink" Target="https://readydc.sharepoint.com/sites/RDY-Governanca/Shared%20Documents/General/Relat&#243;rios%20mensais/DEC%20Rio%20Piranhas/2021/Agosto/RELATORIO-DECPI-MENSAL_202109020902_10_en_US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eadydc.sharepoint.com/sites/RDY-Governanca/Shared%20Documents/General/Relat&#243;rios%20mensais/DEC%20Rio%20Piranhas/2021/Dez/FGT-RIOPIR-360-GRAUS%20REVIS&#195;O%20DE%20SEGURAN&#199;A%20READY%20SECURITY-DEZEMBRO-2021-FGT-RIOP.pdf" TargetMode="External"/><Relationship Id="rId13" Type="http://schemas.openxmlformats.org/officeDocument/2006/relationships/hyperlink" Target="https://readydc.sharepoint.com/sites/RDY-Suporte555/Shared%20Documents/General/Relat%C3%B3rios%20Mensais%20-%20Fortianalyzer/2022/07-JULHO/DEC%20RIO%20PIRANHAS%20%E2%9C%93/FGT-RIOPIR-360-GRAUS%20REVIS%C3%83O%20DE%20SEGURAN%C3%87A%20READY%20SECURITY-JULHO-2022.pdf" TargetMode="External"/><Relationship Id="rId3" Type="http://schemas.microsoft.com/office/2007/relationships/hdphoto" Target="../media/hdphoto4.wdp"/><Relationship Id="rId7" Type="http://schemas.openxmlformats.org/officeDocument/2006/relationships/image" Target="../media/image25.png"/><Relationship Id="rId12" Type="http://schemas.openxmlformats.org/officeDocument/2006/relationships/hyperlink" Target="https://readydc.sharepoint.com/sites/RDY-Suporte555/Shared%20Documents/General/Relat%C3%B3rios%20Mensais%20-%20Fortianalyzer/2022/07-JULHO/DEC%20RIO%20PIRANHAS%20%E2%9C%93/FGT-DECPI-360-GRAUS%20REVIS%C3%83O%20DE%20SEGURAN%C3%87A%20READY%20SECURITY-JULHO-2022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hyperlink" Target="https://readydc.sharepoint.com/sites/RDY-Governanca/Shared%20Documents/General/Relat&#243;rios%20mensais/DEC%20Rio%20Piranhas/2021/Dez/FGT-DECPI-360-GRAUS%20REVIS&#195;O%20DE%20SEGURAN&#199;A%20READY%20SECURITY-DEZEMBRO-2021-FGT-D.pdf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hyperlink" Target="https://readydc.sharepoint.com/sites/RDY-Governanca/Shared%20Documents/General/Relat&#243;rios%20mensais/DEC%20Rio%20Piranhas/2021/Agosto/RELATORIO-DECPI-MENSAL_202109020902_10_en_US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2.wdp"/><Relationship Id="rId7" Type="http://schemas.openxmlformats.org/officeDocument/2006/relationships/hyperlink" Target="https://readydc.sharepoint.com/sites/RDY-Governanca/Shared%20Documents/General/Relat&#243;rios%20mensais/DEC%20Rio%20Piranhas/2021/Agosto/RELATORIO-RIOPI-MENSAL_202109020902_07_en_US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dydc.sharepoint.com/sites/RDY-Governanca/Shared%20Documents/General/Relat&#243;rios%20mensais/DEC%20Rio%20Piranhas/2021/Dez/RELATORIO-RIOPI-MENSAL_202201070919_36_en_US.pdf" TargetMode="External"/><Relationship Id="rId3" Type="http://schemas.microsoft.com/office/2007/relationships/hdphoto" Target="../media/hdphoto2.wdp"/><Relationship Id="rId7" Type="http://schemas.openxmlformats.org/officeDocument/2006/relationships/hyperlink" Target="https://readydc.sharepoint.com/sites/RDY-Suporte555/Shared%20Documents/General/Relat&#243;rios%20Mensais%20-%20Fortianalyzer/2022/07-JULHO/DEC%20RIO%20PIRANHAS%20&#10003;/RELATORIO-DECPI-MENSAL_202208011024_35_en_US.pdf" TargetMode="External"/><Relationship Id="rId12" Type="http://schemas.openxmlformats.org/officeDocument/2006/relationships/hyperlink" Target="https://readydc.sharepoint.com/sites/RDY-Suporte555/Shared%20Documents/General/Relat&#243;rios%20Mensais%20-%20Fortianalyzer/2022/06-JUNHO/DEC%20RIO%20PIRANHAS%20&#10003;/RELATORIO-DECPI-MENSAL_202207040929_11_en_US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hyperlink" Target="../../01-JANEIRO/DEC%20RIO%20PIRANHAS/Relat&#243;rio%20de%20uso%20de%20recursos%20de%20TI%20-%20Nov_2019.pdf" TargetMode="External"/><Relationship Id="rId10" Type="http://schemas.openxmlformats.org/officeDocument/2006/relationships/hyperlink" Target="https://readydc.sharepoint.com/sites/RDY-Governanca/Shared%20Documents/General/Relat&#243;rios%20mensais/DEC%20Rio%20Piranhas/2021/Dez/RELATORIO-DECPI-MENSAL_202201070917_31_en_US.pdf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2.wdp"/><Relationship Id="rId7" Type="http://schemas.openxmlformats.org/officeDocument/2006/relationships/hyperlink" Target="https://readydc.sharepoint.com/sites/RDY-Governanca/Shared%20Documents/General/Relat&#243;rios%20mensais/DEC%20Rio%20Piranhas/2021/Agosto/RELATORIO-RIOPI-MENSAL_202109020902_07_en_US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56240" cy="6858000"/>
          </a:xfrm>
          <a:prstGeom prst="rect">
            <a:avLst/>
          </a:prstGeom>
          <a:effectLst>
            <a:glow rad="114300">
              <a:schemeClr val="accent1"/>
            </a:glow>
            <a:outerShdw blurRad="50800" dist="50800" dir="5400000" algn="ctr" rotWithShape="0">
              <a:srgbClr val="000000"/>
            </a:outerShdw>
            <a:reflection endPos="65000" dist="50800" dir="5400000" sy="-100000" algn="bl" rotWithShape="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16" y="620688"/>
            <a:ext cx="3516013" cy="1086426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375602E9-6347-476A-9EEC-266B9C5412EC}"/>
              </a:ext>
            </a:extLst>
          </p:cNvPr>
          <p:cNvSpPr txBox="1"/>
          <p:nvPr/>
        </p:nvSpPr>
        <p:spPr>
          <a:xfrm>
            <a:off x="180104" y="2936557"/>
            <a:ext cx="789603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Apresentação SOC</a:t>
            </a: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/>
            </a:r>
            <a:b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DEC RIO PIRANHAS– Julho de 2022 </a:t>
            </a:r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251496B-1BB1-4D55-8511-9EA3FAD56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121" y="2300906"/>
            <a:ext cx="3240603" cy="1577794"/>
          </a:xfrm>
          <a:prstGeom prst="rect">
            <a:avLst/>
          </a:prstGeom>
        </p:spPr>
      </p:pic>
      <p:pic>
        <p:nvPicPr>
          <p:cNvPr id="2" name="Picture 2" descr="Catálogo - Dec Rio Piranhas">
            <a:extLst>
              <a:ext uri="{FF2B5EF4-FFF2-40B4-BE49-F238E27FC236}">
                <a16:creationId xmlns:a16="http://schemas.microsoft.com/office/drawing/2014/main" xmlns="" id="{C4A7D85D-46DF-4DBE-AC4D-46B9B8336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716" y="4024299"/>
            <a:ext cx="1990636" cy="260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855186"/>
      </p:ext>
    </p:extLst>
  </p:cSld>
  <p:clrMapOvr>
    <a:masterClrMapping/>
  </p:clrMapOvr>
  <p:transition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792088" y="1772816"/>
            <a:ext cx="78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Pontos de atenção 02 - Aplicações de alto risco bloqueadas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CC1A56C1-9FCB-448C-8D31-7DC425BC29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xmlns="" id="{40CDAA46-6F68-0C93-6BCE-DABED6DAA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683" y="2913613"/>
            <a:ext cx="8451011" cy="18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903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Ações a serem executadas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864096" y="1844824"/>
            <a:ext cx="811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Respostas ao ponto de atenção 01: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D18983B-BA3A-4346-A096-F78EBC1E197A}"/>
              </a:ext>
            </a:extLst>
          </p:cNvPr>
          <p:cNvSpPr txBox="1"/>
          <p:nvPr/>
        </p:nvSpPr>
        <p:spPr>
          <a:xfrm>
            <a:off x="696102" y="2420888"/>
            <a:ext cx="10728490" cy="1708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 Analisar necessidade de liberação de acessos remotos aos usuários que realmente precisam e bloquear os demais.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 Usar preferencialmente VPN para as conexões remotas.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xmlns="" id="{13F76C71-A641-4128-9958-E2CCC591F783}"/>
              </a:ext>
            </a:extLst>
          </p:cNvPr>
          <p:cNvSpPr txBox="1"/>
          <p:nvPr/>
        </p:nvSpPr>
        <p:spPr>
          <a:xfrm>
            <a:off x="1016496" y="3953088"/>
            <a:ext cx="811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Respostas ao ponto de atenção 02: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44A198C7-D379-4D27-8E1C-C6FA6DCD720B}"/>
              </a:ext>
            </a:extLst>
          </p:cNvPr>
          <p:cNvSpPr txBox="1"/>
          <p:nvPr/>
        </p:nvSpPr>
        <p:spPr>
          <a:xfrm>
            <a:off x="860438" y="4509120"/>
            <a:ext cx="10728490" cy="8763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Desinstalar aplicações bloqueadas de todas as estações listadas no relatório..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925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144016" y="1772816"/>
            <a:ext cx="10128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Pontos de atenção 03 – tentativa de acesos a sites categorizados como </a:t>
            </a:r>
            <a:r>
              <a:rPr lang="pt-BR" sz="2000" b="1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phishing</a:t>
            </a:r>
            <a:endParaRPr lang="pt-BR" sz="2000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xmlns="" id="{741EC864-6D45-4CE7-A126-7B34A1CC0FDA}"/>
              </a:ext>
            </a:extLst>
          </p:cNvPr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pic>
        <p:nvPicPr>
          <p:cNvPr id="3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xmlns="" id="{8120758D-9476-9FDC-A347-132FE7133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0853" y="2893363"/>
            <a:ext cx="7689011" cy="21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49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Ações a serem executadas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864096" y="2348880"/>
            <a:ext cx="4511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Respostas ao ponto de atenção 03: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D18983B-BA3A-4346-A096-F78EBC1E197A}"/>
              </a:ext>
            </a:extLst>
          </p:cNvPr>
          <p:cNvSpPr txBox="1"/>
          <p:nvPr/>
        </p:nvSpPr>
        <p:spPr>
          <a:xfrm>
            <a:off x="696102" y="2924944"/>
            <a:ext cx="10728490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 Executar atualização e </a:t>
            </a:r>
            <a:r>
              <a:rPr lang="pt-BR" dirty="0" err="1">
                <a:latin typeface="Roboto Light"/>
                <a:ea typeface="Roboto Light"/>
              </a:rPr>
              <a:t>check</a:t>
            </a:r>
            <a:r>
              <a:rPr lang="pt-BR" dirty="0">
                <a:latin typeface="Roboto Light"/>
                <a:ea typeface="Roboto Light"/>
              </a:rPr>
              <a:t> completo de antivírus nas estações identificadas nos relatórios.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Limpar cookies e extensões não utilizadas nos navegadores das estações. </a:t>
            </a:r>
            <a:endParaRPr lang="pt-BR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14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144016" y="1772816"/>
            <a:ext cx="1128057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Pontos de atenção 04 – tentativas de acessos à </a:t>
            </a:r>
            <a:r>
              <a:rPr lang="pt-BR" sz="2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URLs</a:t>
            </a:r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 maliciosas identificadas pelo IPS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xmlns="" id="{0604B98A-93FF-4310-B2FA-DFC49D765981}"/>
              </a:ext>
            </a:extLst>
          </p:cNvPr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pic>
        <p:nvPicPr>
          <p:cNvPr id="3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xmlns="" id="{7B2B1E9C-FC76-2265-E432-0AB2CA0A4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098" y="3341398"/>
            <a:ext cx="9270520" cy="10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068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Ações a serem executadas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864096" y="2348880"/>
            <a:ext cx="45118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Respostas ao ponto de atenção 04: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D18983B-BA3A-4346-A096-F78EBC1E197A}"/>
              </a:ext>
            </a:extLst>
          </p:cNvPr>
          <p:cNvSpPr txBox="1"/>
          <p:nvPr/>
        </p:nvSpPr>
        <p:spPr>
          <a:xfrm>
            <a:off x="696102" y="2924944"/>
            <a:ext cx="10728490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 Executar atualização e </a:t>
            </a:r>
            <a:r>
              <a:rPr lang="pt-BR" dirty="0" err="1">
                <a:latin typeface="Roboto Light"/>
                <a:ea typeface="Roboto Light"/>
              </a:rPr>
              <a:t>check</a:t>
            </a:r>
            <a:r>
              <a:rPr lang="pt-BR" dirty="0">
                <a:latin typeface="Roboto Light"/>
                <a:ea typeface="Roboto Light"/>
              </a:rPr>
              <a:t> completo de antivírus nas estações identificadas nos relatórios.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 Limpar cookies e extensões não utilizadas nos navegadores das estações. </a:t>
            </a:r>
            <a:endParaRPr lang="pt-BR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407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9A60969D-77FE-4094-96A9-36922427FF20}"/>
              </a:ext>
            </a:extLst>
          </p:cNvPr>
          <p:cNvSpPr txBox="1"/>
          <p:nvPr/>
        </p:nvSpPr>
        <p:spPr>
          <a:xfrm>
            <a:off x="551384" y="3645024"/>
            <a:ext cx="6261021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000" b="1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Dec</a:t>
            </a:r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Rio Piranhas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E6F93D60-6F00-4F18-B215-DA5EB7B818D1}"/>
              </a:ext>
            </a:extLst>
          </p:cNvPr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pic>
        <p:nvPicPr>
          <p:cNvPr id="9" name="Picture 12" descr="Catálogo - Dec Rio Piranhas">
            <a:hlinkClick r:id="rId7"/>
            <a:extLst>
              <a:ext uri="{FF2B5EF4-FFF2-40B4-BE49-F238E27FC236}">
                <a16:creationId xmlns:a16="http://schemas.microsoft.com/office/drawing/2014/main" xmlns="" id="{00D50AC5-F219-4745-A0A0-AECA0586A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9" y="1691967"/>
            <a:ext cx="667433" cy="87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318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792088" y="1772816"/>
            <a:ext cx="78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Pontos de atenção 01 - uso de aplicações de alto risco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B7B6C6C4-5647-48E8-84B1-526E8F9509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xmlns="" id="{908827E6-16BE-C1C9-DD72-8CA0E4106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155" y="2907312"/>
            <a:ext cx="8796067" cy="18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989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Ações a serem executadas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864096" y="2348880"/>
            <a:ext cx="811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Respostas ao ponto de atenção 01: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D18983B-BA3A-4346-A096-F78EBC1E197A}"/>
              </a:ext>
            </a:extLst>
          </p:cNvPr>
          <p:cNvSpPr txBox="1"/>
          <p:nvPr/>
        </p:nvSpPr>
        <p:spPr>
          <a:xfrm>
            <a:off x="696102" y="2924944"/>
            <a:ext cx="10728490" cy="1708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Analisar necessidade de liberação de acessos remotos aos usuários que realmente precisam e bloquear os demais.</a:t>
            </a:r>
          </a:p>
          <a:p>
            <a:pPr marL="285750" indent="-285750">
              <a:lnSpc>
                <a:spcPct val="150000"/>
              </a:lnSpc>
              <a:buFont typeface="Wingdings"/>
              <a:buChar char="ü"/>
            </a:pPr>
            <a:r>
              <a:rPr lang="pt-BR" dirty="0">
                <a:latin typeface="Roboto Light"/>
                <a:ea typeface="Roboto Light"/>
              </a:rPr>
              <a:t> Usar preferencialmente VPN para as conexões remotas.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959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1152128" y="1772816"/>
            <a:ext cx="8112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Pontos de atenção 02 – Aplicações P2P e proxy bloqueadas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xmlns="" id="{2864D7D2-3AA6-4091-8D16-FD0B216FAA1D}"/>
              </a:ext>
            </a:extLst>
          </p:cNvPr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017036BA-F971-4FC9-8C8A-4F0ABA6AAC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xmlns="" id="{A595DA76-7D30-9A87-2B42-59AC37A89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268" y="3105277"/>
            <a:ext cx="8724181" cy="18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18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807968" y="848906"/>
            <a:ext cx="5832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Agenda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9A60969D-77FE-4094-96A9-36922427FF20}"/>
              </a:ext>
            </a:extLst>
          </p:cNvPr>
          <p:cNvSpPr txBox="1"/>
          <p:nvPr/>
        </p:nvSpPr>
        <p:spPr>
          <a:xfrm>
            <a:off x="767408" y="1909852"/>
            <a:ext cx="626102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000">
                <a:latin typeface="Roboto Light" pitchFamily="2" charset="0"/>
                <a:ea typeface="Roboto Light" pitchFamily="2" charset="0"/>
              </a:rPr>
              <a:t>Disponibilidade e </a:t>
            </a:r>
            <a:r>
              <a:rPr lang="pt-BR" sz="3000" err="1">
                <a:latin typeface="Roboto Light" pitchFamily="2" charset="0"/>
                <a:ea typeface="Roboto Light" pitchFamily="2" charset="0"/>
              </a:rPr>
              <a:t>capacity</a:t>
            </a:r>
            <a:r>
              <a:rPr lang="pt-BR" sz="3000">
                <a:latin typeface="Roboto Light" pitchFamily="2" charset="0"/>
                <a:ea typeface="Roboto Light" pitchFamily="2" charset="0"/>
              </a:rPr>
              <a:t> – NOC</a:t>
            </a:r>
          </a:p>
          <a:p>
            <a:pPr>
              <a:lnSpc>
                <a:spcPct val="150000"/>
              </a:lnSpc>
            </a:pPr>
            <a:endParaRPr lang="pt-BR" sz="2000">
              <a:latin typeface="Roboto Light" pitchFamily="2" charset="0"/>
              <a:ea typeface="Roboto Light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000">
                <a:latin typeface="Roboto Light" pitchFamily="2" charset="0"/>
                <a:ea typeface="Roboto Light" pitchFamily="2" charset="0"/>
              </a:rPr>
              <a:t>Relatórios SOC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3000">
                <a:latin typeface="Roboto Light" pitchFamily="2" charset="0"/>
                <a:ea typeface="Roboto Light" pitchFamily="2" charset="0"/>
              </a:rPr>
              <a:t>Análise de riscos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3000">
                <a:latin typeface="Roboto Light" pitchFamily="2" charset="0"/>
                <a:ea typeface="Roboto Light" pitchFamily="2" charset="0"/>
              </a:rPr>
              <a:t>Ações a serem executadas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3000">
                <a:latin typeface="Roboto Light" pitchFamily="2" charset="0"/>
                <a:ea typeface="Roboto Light" pitchFamily="2" charset="0"/>
              </a:rPr>
              <a:t>Análise de vulnerabilidades</a:t>
            </a:r>
          </a:p>
        </p:txBody>
      </p:sp>
    </p:spTree>
    <p:extLst>
      <p:ext uri="{BB962C8B-B14F-4D97-AF65-F5344CB8AC3E}">
        <p14:creationId xmlns:p14="http://schemas.microsoft.com/office/powerpoint/2010/main" val="7144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Ações a serem executadas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864096" y="2348880"/>
            <a:ext cx="4511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Respostas ao ponto de atenção 02: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D18983B-BA3A-4346-A096-F78EBC1E197A}"/>
              </a:ext>
            </a:extLst>
          </p:cNvPr>
          <p:cNvSpPr txBox="1"/>
          <p:nvPr/>
        </p:nvSpPr>
        <p:spPr>
          <a:xfrm>
            <a:off x="696102" y="2924944"/>
            <a:ext cx="10728490" cy="12918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Desinstalar softwares de p2p nas estações listadas no relatório. </a:t>
            </a:r>
            <a:endParaRPr lang="pt-BR" dirty="0">
              <a:latin typeface="Roboto Light" pitchFamily="2" charset="0"/>
              <a:ea typeface="Roboto Light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 Desinstalar softwares de proxy em todas as estações listadas no relatório. </a:t>
            </a:r>
            <a:endParaRPr lang="pt-BR" dirty="0">
              <a:latin typeface="Roboto Light" pitchFamily="2" charset="0"/>
              <a:ea typeface="Roboto Light" pitchFamily="2" charset="0"/>
            </a:endParaRPr>
          </a:p>
          <a:p>
            <a:pPr>
              <a:lnSpc>
                <a:spcPct val="150000"/>
              </a:lnSpc>
            </a:pPr>
            <a:endParaRPr lang="pt-BR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1055440" y="1710074"/>
            <a:ext cx="11280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Pontos de atenção 03 – Estações de trabalho com tentativas malwares, vírus ou </a:t>
            </a:r>
            <a:r>
              <a:rPr lang="pt-BR" sz="2000" b="1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spayware</a:t>
            </a:r>
            <a:endParaRPr lang="pt-BR" sz="2000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xmlns="" id="{0604B98A-93FF-4310-B2FA-DFC49D765981}"/>
              </a:ext>
            </a:extLst>
          </p:cNvPr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0AE27925-69EB-4E0F-8F91-D7B05F1715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xmlns="" id="{55831F53-395C-E719-1A52-3119074B0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833" y="3373956"/>
            <a:ext cx="9658710" cy="4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056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Ações a serem executadas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864096" y="2348880"/>
            <a:ext cx="4511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Respostas ao ponto de atenção 03: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D18983B-BA3A-4346-A096-F78EBC1E197A}"/>
              </a:ext>
            </a:extLst>
          </p:cNvPr>
          <p:cNvSpPr txBox="1"/>
          <p:nvPr/>
        </p:nvSpPr>
        <p:spPr>
          <a:xfrm>
            <a:off x="696102" y="2924944"/>
            <a:ext cx="1072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>
                <a:latin typeface="Roboto Light" pitchFamily="2" charset="0"/>
                <a:ea typeface="Roboto Light" pitchFamily="2" charset="0"/>
              </a:rPr>
              <a:t>01 – Executar atualização e </a:t>
            </a:r>
            <a:r>
              <a:rPr lang="pt-BR" err="1">
                <a:latin typeface="Roboto Light" pitchFamily="2" charset="0"/>
                <a:ea typeface="Roboto Light" pitchFamily="2" charset="0"/>
              </a:rPr>
              <a:t>check</a:t>
            </a:r>
            <a:r>
              <a:rPr lang="pt-BR">
                <a:latin typeface="Roboto Light" pitchFamily="2" charset="0"/>
                <a:ea typeface="Roboto Light" pitchFamily="2" charset="0"/>
              </a:rPr>
              <a:t> completo de antivírus na estação identificada no relatório;</a:t>
            </a:r>
          </a:p>
        </p:txBody>
      </p:sp>
    </p:spTree>
    <p:extLst>
      <p:ext uri="{BB962C8B-B14F-4D97-AF65-F5344CB8AC3E}">
        <p14:creationId xmlns:p14="http://schemas.microsoft.com/office/powerpoint/2010/main" val="685870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144016" y="1772816"/>
            <a:ext cx="1012844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Pontos de atenção 04 – tentativa de acesos a sites categorizados como </a:t>
            </a:r>
            <a:r>
              <a:rPr lang="pt-BR" sz="20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phishing</a:t>
            </a:r>
            <a:endParaRPr lang="pt-B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/>
              <a:ea typeface="Roboto Light"/>
              <a:cs typeface="Roboto Light" panose="02000000000000000000" pitchFamily="2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xmlns="" id="{741EC864-6D45-4CE7-A126-7B34A1CC0FDA}"/>
              </a:ext>
            </a:extLst>
          </p:cNvPr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pic>
        <p:nvPicPr>
          <p:cNvPr id="3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xmlns="" id="{680BCF61-D459-F249-05BC-F53C546FB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3343" y="2612988"/>
            <a:ext cx="8019690" cy="299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3967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Ações a serem executadas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864096" y="2348880"/>
            <a:ext cx="45118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Respostas ao ponto de atenção 04: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D18983B-BA3A-4346-A096-F78EBC1E197A}"/>
              </a:ext>
            </a:extLst>
          </p:cNvPr>
          <p:cNvSpPr txBox="1"/>
          <p:nvPr/>
        </p:nvSpPr>
        <p:spPr>
          <a:xfrm>
            <a:off x="696102" y="2924944"/>
            <a:ext cx="10728490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 Executar atualização e </a:t>
            </a:r>
            <a:r>
              <a:rPr lang="pt-BR" dirty="0" err="1">
                <a:latin typeface="Roboto Light"/>
                <a:ea typeface="Roboto Light"/>
              </a:rPr>
              <a:t>check</a:t>
            </a:r>
            <a:r>
              <a:rPr lang="pt-BR" dirty="0">
                <a:latin typeface="Roboto Light"/>
                <a:ea typeface="Roboto Light"/>
              </a:rPr>
              <a:t> completo de antivírus nas estações identificadas nos relatórios.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dirty="0">
                <a:latin typeface="Roboto Light"/>
                <a:ea typeface="Roboto Light"/>
              </a:rPr>
              <a:t> Limpar cookies e extensões não utilizadas nos navegadores das estações. </a:t>
            </a:r>
            <a:endParaRPr lang="pt-BR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85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96B31704-1CBE-4B51-B33A-754FCEA9B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6309322"/>
            <a:ext cx="7199391" cy="54998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xmlns="" id="{FF716AAC-626A-4178-8884-B704CC2077B7}"/>
              </a:ext>
            </a:extLst>
          </p:cNvPr>
          <p:cNvCxnSpPr>
            <a:cxnSpLocks/>
          </p:cNvCxnSpPr>
          <p:nvPr/>
        </p:nvCxnSpPr>
        <p:spPr>
          <a:xfrm>
            <a:off x="119336" y="1111511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04A15825-35DC-4F54-A3D0-D07F1D27A4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1"/>
            <a:ext cx="8976320" cy="10656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93E8816-C961-424E-800D-0DB5C0C21C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1807"/>
            <a:ext cx="1939174" cy="590889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xmlns="" id="{348E0BCA-9DD2-456F-AA15-08352E05D3B6}"/>
              </a:ext>
            </a:extLst>
          </p:cNvPr>
          <p:cNvSpPr txBox="1"/>
          <p:nvPr/>
        </p:nvSpPr>
        <p:spPr>
          <a:xfrm>
            <a:off x="4992609" y="48886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Relatório de análise de riscos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4C97610-7B57-45D1-A5E6-A0EECC033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560" y="1554563"/>
            <a:ext cx="3090217" cy="4365104"/>
          </a:xfrm>
          <a:prstGeom prst="rect">
            <a:avLst/>
          </a:prstGeom>
        </p:spPr>
      </p:pic>
      <p:pic>
        <p:nvPicPr>
          <p:cNvPr id="1034" name="Picture 10" descr="Armazém Rio Piranhas added a new photo. - Armazém Rio Piranhas">
            <a:hlinkClick r:id="rId8"/>
            <a:extLst>
              <a:ext uri="{FF2B5EF4-FFF2-40B4-BE49-F238E27FC236}">
                <a16:creationId xmlns:a16="http://schemas.microsoft.com/office/drawing/2014/main" xmlns="" id="{C427F61B-83B4-4402-BD3C-4445CF30F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310" y="2548247"/>
            <a:ext cx="2547819" cy="25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tálogo - Dec Rio Piranhas">
            <a:hlinkClick r:id="rId10"/>
            <a:extLst>
              <a:ext uri="{FF2B5EF4-FFF2-40B4-BE49-F238E27FC236}">
                <a16:creationId xmlns:a16="http://schemas.microsoft.com/office/drawing/2014/main" xmlns="" id="{F52656EC-2B1E-44B9-B587-0F5D6593F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027" y="2545778"/>
            <a:ext cx="1948020" cy="25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DD79869A-C22B-AC4E-7357-55281C2273BD}"/>
              </a:ext>
            </a:extLst>
          </p:cNvPr>
          <p:cNvSpPr txBox="1"/>
          <p:nvPr/>
        </p:nvSpPr>
        <p:spPr>
          <a:xfrm>
            <a:off x="5753138" y="5212520"/>
            <a:ext cx="3005179" cy="4111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  <a:hlinkClick r:id="rId12"/>
              </a:rPr>
              <a:t>Clique aqui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xmlns="" id="{9BB4C82F-DC4E-F50F-C95A-ACC1BE3EBDCD}"/>
              </a:ext>
            </a:extLst>
          </p:cNvPr>
          <p:cNvSpPr txBox="1"/>
          <p:nvPr/>
        </p:nvSpPr>
        <p:spPr>
          <a:xfrm>
            <a:off x="8536303" y="5213562"/>
            <a:ext cx="3005179" cy="4111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hlinkClick r:id="rId13"/>
              </a:rPr>
              <a:t>Clique aqui</a:t>
            </a:r>
            <a:endParaRPr lang="pt-BR" b="1" dirty="0">
              <a:hlinkClick r:id="rId13"/>
            </a:endParaRPr>
          </a:p>
        </p:txBody>
      </p:sp>
    </p:spTree>
    <p:extLst>
      <p:ext uri="{BB962C8B-B14F-4D97-AF65-F5344CB8AC3E}">
        <p14:creationId xmlns:p14="http://schemas.microsoft.com/office/powerpoint/2010/main" val="3685138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xmlns="" id="{CBB0290F-CA4C-4401-BBDB-F6E71BEB86A5}"/>
              </a:ext>
            </a:extLst>
          </p:cNvPr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Chamados OTRS</a:t>
            </a:r>
          </a:p>
        </p:txBody>
      </p:sp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05593670-33CF-FEDD-9E5B-F42844AB66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6309322"/>
            <a:ext cx="7199391" cy="54998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4" descr="Gráfico, Gráfico de pizza&#10;&#10;Descrição gerada automaticamente">
            <a:extLst>
              <a:ext uri="{FF2B5EF4-FFF2-40B4-BE49-F238E27FC236}">
                <a16:creationId xmlns:a16="http://schemas.microsoft.com/office/drawing/2014/main" xmlns="" id="{983C3313-5001-68FB-01D4-B080D7568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872" y="1651286"/>
            <a:ext cx="7674633" cy="43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4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" b="7938"/>
          <a:stretch/>
        </p:blipFill>
        <p:spPr>
          <a:xfrm>
            <a:off x="-24680" y="-11782"/>
            <a:ext cx="12216680" cy="68697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78588" y="2636912"/>
            <a:ext cx="410445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Agradecido!</a:t>
            </a:r>
          </a:p>
          <a:p>
            <a:pPr algn="r"/>
            <a:endParaRPr lang="pt-BR" sz="3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r"/>
            <a:r>
              <a:rPr lang="pt-BR" sz="38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Vinicio</a:t>
            </a:r>
            <a:r>
              <a:rPr lang="pt-BR" sz="3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pt-BR" sz="38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Rosal</a:t>
            </a:r>
            <a:r>
              <a:rPr lang="pt-BR" sz="3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Jr.</a:t>
            </a:r>
          </a:p>
          <a:p>
            <a:pPr algn="r"/>
            <a:r>
              <a:rPr lang="pt-BR" sz="3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vinicio@readyti.com.br</a:t>
            </a:r>
          </a:p>
          <a:p>
            <a:pPr algn="r"/>
            <a:endParaRPr lang="pt-BR" sz="3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041" y="691823"/>
            <a:ext cx="3547591" cy="1080993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8434121" y="4819267"/>
            <a:ext cx="42146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+55 86</a:t>
            </a:r>
            <a:r>
              <a:rPr lang="pt-BR" sz="3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5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99407.7021 </a:t>
            </a:r>
          </a:p>
        </p:txBody>
      </p:sp>
      <p:pic>
        <p:nvPicPr>
          <p:cNvPr id="1028" name="Picture 4" descr="Resultado de imagem para whatsapp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36" y="4806847"/>
            <a:ext cx="661535" cy="6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3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99856" y="476672"/>
            <a:ext cx="684076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Disponibilidade – Julho/22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2F1331AF-7AA6-445E-9B14-D18BC11990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51" y="6309322"/>
            <a:ext cx="7199391" cy="54998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2809249A-5F83-4B3A-B87F-DA7F4A60355A}"/>
              </a:ext>
            </a:extLst>
          </p:cNvPr>
          <p:cNvCxnSpPr>
            <a:cxnSpLocks/>
          </p:cNvCxnSpPr>
          <p:nvPr/>
        </p:nvCxnSpPr>
        <p:spPr>
          <a:xfrm>
            <a:off x="119336" y="1111511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C4320A45-2FF5-44BC-B5DB-95F5D940D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1"/>
            <a:ext cx="8976320" cy="10656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C355BD2D-8431-45C6-8902-FCF2FAB8DE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1807"/>
            <a:ext cx="1939174" cy="590889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7FD2DCC7-10B6-4565-A099-E8AF0553FA0C}"/>
              </a:ext>
            </a:extLst>
          </p:cNvPr>
          <p:cNvSpPr/>
          <p:nvPr/>
        </p:nvSpPr>
        <p:spPr>
          <a:xfrm>
            <a:off x="4992609" y="1700808"/>
            <a:ext cx="5351863" cy="8640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xmlns="" id="{66AA91B8-773C-76CB-2F8D-6D6926A391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8" b="67151"/>
          <a:stretch/>
        </p:blipFill>
        <p:spPr>
          <a:xfrm>
            <a:off x="813759" y="1181556"/>
            <a:ext cx="10827053" cy="1627651"/>
          </a:xfrm>
          <a:prstGeom prst="rect">
            <a:avLst/>
          </a:prstGeom>
        </p:spPr>
      </p:pic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B9D604C9-629D-85FB-29B0-411BAEA71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042" y="2812084"/>
            <a:ext cx="10636369" cy="33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5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66610" y="476672"/>
            <a:ext cx="684076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Disponibilidade – Julho</a:t>
            </a:r>
            <a:r>
              <a:rPr lang="pt-BR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+mn-lt"/>
              </a:rPr>
              <a:t>/22</a:t>
            </a:r>
            <a:endParaRPr lang="pt-BR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2809249A-5F83-4B3A-B87F-DA7F4A60355A}"/>
              </a:ext>
            </a:extLst>
          </p:cNvPr>
          <p:cNvCxnSpPr>
            <a:cxnSpLocks/>
          </p:cNvCxnSpPr>
          <p:nvPr/>
        </p:nvCxnSpPr>
        <p:spPr>
          <a:xfrm>
            <a:off x="119336" y="1111511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C4320A45-2FF5-44BC-B5DB-95F5D940D1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1"/>
            <a:ext cx="8976320" cy="10656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C355BD2D-8431-45C6-8902-FCF2FAB8DE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1807"/>
            <a:ext cx="1939174" cy="590889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B99F4A42-F7B5-49BF-9ECC-C471B53D0C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6309322"/>
            <a:ext cx="7199391" cy="54998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2" descr="Catálogo - Dec Rio Piranhas">
            <a:hlinkClick r:id="rId7"/>
            <a:extLst>
              <a:ext uri="{FF2B5EF4-FFF2-40B4-BE49-F238E27FC236}">
                <a16:creationId xmlns:a16="http://schemas.microsoft.com/office/drawing/2014/main" xmlns="" id="{D9DCC663-78F4-4CFD-9CB0-C419BA4C2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621" y="172985"/>
            <a:ext cx="667433" cy="87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D4F134B-A97E-D0A9-9727-BF826024A7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51" y="1308916"/>
            <a:ext cx="12217878" cy="47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7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37214" y="476672"/>
            <a:ext cx="684076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BR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</a:rPr>
              <a:t>Disponibilidade – Julho/22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2809249A-5F83-4B3A-B87F-DA7F4A60355A}"/>
              </a:ext>
            </a:extLst>
          </p:cNvPr>
          <p:cNvCxnSpPr>
            <a:cxnSpLocks/>
          </p:cNvCxnSpPr>
          <p:nvPr/>
        </p:nvCxnSpPr>
        <p:spPr>
          <a:xfrm>
            <a:off x="119336" y="1111511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C4320A45-2FF5-44BC-B5DB-95F5D940D1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1"/>
            <a:ext cx="8976320" cy="10656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C355BD2D-8431-45C6-8902-FCF2FAB8DE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1807"/>
            <a:ext cx="1939174" cy="590889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B99F4A42-F7B5-49BF-9ECC-C471B53D0C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6309322"/>
            <a:ext cx="7199391" cy="54998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0" descr="Armazém Rio Piranhas added a new photo. - Armazém Rio Piranhas">
            <a:hlinkClick r:id="rId7"/>
            <a:extLst>
              <a:ext uri="{FF2B5EF4-FFF2-40B4-BE49-F238E27FC236}">
                <a16:creationId xmlns:a16="http://schemas.microsoft.com/office/drawing/2014/main" xmlns="" id="{F8242032-78CA-48EC-B8F5-F91C8A95D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105" y="72206"/>
            <a:ext cx="985729" cy="9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80A0B343-1616-7779-5674-10B9F88BE8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51" y="1280161"/>
            <a:ext cx="12217878" cy="48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3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799856" y="849945"/>
            <a:ext cx="6840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Uso de recursos de TI - NOC</a:t>
            </a:r>
          </a:p>
        </p:txBody>
      </p:sp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pic>
        <p:nvPicPr>
          <p:cNvPr id="6" name="Picture 2" descr="Resultado de imagem para capacity planning">
            <a:hlinkClick r:id="rId5" action="ppaction://hlinkfile"/>
            <a:extLst>
              <a:ext uri="{FF2B5EF4-FFF2-40B4-BE49-F238E27FC236}">
                <a16:creationId xmlns:a16="http://schemas.microsoft.com/office/drawing/2014/main" xmlns="" id="{B5C2CB68-2890-4548-A6B6-CCC54078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6" y="2471807"/>
            <a:ext cx="5256584" cy="3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D27AFB96-183C-4758-971F-D5D889330104}"/>
              </a:ext>
            </a:extLst>
          </p:cNvPr>
          <p:cNvSpPr txBox="1"/>
          <p:nvPr/>
        </p:nvSpPr>
        <p:spPr>
          <a:xfrm>
            <a:off x="5594987" y="5600708"/>
            <a:ext cx="3005179" cy="4111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cs typeface="Roboto Light" panose="02000000000000000000" pitchFamily="2" charset="0"/>
                <a:hlinkClick r:id="rId7"/>
              </a:rPr>
              <a:t>Clique aqui</a:t>
            </a:r>
          </a:p>
        </p:txBody>
      </p:sp>
      <p:pic>
        <p:nvPicPr>
          <p:cNvPr id="9" name="Picture 10" descr="Armazém Rio Piranhas added a new photo. - Armazém Rio Piranhas">
            <a:hlinkClick r:id="rId8"/>
            <a:extLst>
              <a:ext uri="{FF2B5EF4-FFF2-40B4-BE49-F238E27FC236}">
                <a16:creationId xmlns:a16="http://schemas.microsoft.com/office/drawing/2014/main" xmlns="" id="{8A55DB6B-BFCB-4830-A51C-17F59543C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863" y="3091343"/>
            <a:ext cx="2547819" cy="25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Catálogo - Dec Rio Piranhas">
            <a:hlinkClick r:id="rId10"/>
            <a:extLst>
              <a:ext uri="{FF2B5EF4-FFF2-40B4-BE49-F238E27FC236}">
                <a16:creationId xmlns:a16="http://schemas.microsoft.com/office/drawing/2014/main" xmlns="" id="{9A1174A5-6160-4B43-A116-0C5D8AB0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76" y="3060119"/>
            <a:ext cx="1948020" cy="25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xmlns="" id="{B20CDD4B-89E8-5607-1C1E-5C54D80FF765}"/>
              </a:ext>
            </a:extLst>
          </p:cNvPr>
          <p:cNvSpPr txBox="1"/>
          <p:nvPr/>
        </p:nvSpPr>
        <p:spPr>
          <a:xfrm>
            <a:off x="8234378" y="5644882"/>
            <a:ext cx="3005179" cy="4111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/>
                <a:ea typeface="Roboto Light"/>
                <a:hlinkClick r:id="rId12"/>
              </a:rPr>
              <a:t>Clique aqui</a:t>
            </a:r>
            <a:endParaRPr lang="pt-BR" b="1" dirty="0">
              <a:hlinkClick r:id="rId12"/>
            </a:endParaRPr>
          </a:p>
        </p:txBody>
      </p:sp>
    </p:spTree>
    <p:extLst>
      <p:ext uri="{BB962C8B-B14F-4D97-AF65-F5344CB8AC3E}">
        <p14:creationId xmlns:p14="http://schemas.microsoft.com/office/powerpoint/2010/main" val="7159926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96B31704-1CBE-4B51-B33A-754FCEA9B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6309322"/>
            <a:ext cx="7199391" cy="54998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xmlns="" id="{FF716AAC-626A-4178-8884-B704CC2077B7}"/>
              </a:ext>
            </a:extLst>
          </p:cNvPr>
          <p:cNvCxnSpPr>
            <a:cxnSpLocks/>
          </p:cNvCxnSpPr>
          <p:nvPr/>
        </p:nvCxnSpPr>
        <p:spPr>
          <a:xfrm>
            <a:off x="119336" y="1111511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04A15825-35DC-4F54-A3D0-D07F1D27A4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1"/>
            <a:ext cx="8976320" cy="10656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93E8816-C961-424E-800D-0DB5C0C21C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1807"/>
            <a:ext cx="1939174" cy="590889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pic>
        <p:nvPicPr>
          <p:cNvPr id="2" name="Picture 2" descr="Resultado de imagem para analise de riscos">
            <a:extLst>
              <a:ext uri="{FF2B5EF4-FFF2-40B4-BE49-F238E27FC236}">
                <a16:creationId xmlns:a16="http://schemas.microsoft.com/office/drawing/2014/main" xmlns="" id="{C116A424-49E1-49FC-83EB-D4D36199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673" y="1560538"/>
            <a:ext cx="6190220" cy="476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xmlns="" id="{348E0BCA-9DD2-456F-AA15-08352E05D3B6}"/>
              </a:ext>
            </a:extLst>
          </p:cNvPr>
          <p:cNvSpPr txBox="1"/>
          <p:nvPr/>
        </p:nvSpPr>
        <p:spPr>
          <a:xfrm>
            <a:off x="4992609" y="48886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 - SOC</a:t>
            </a:r>
          </a:p>
        </p:txBody>
      </p:sp>
    </p:spTree>
    <p:extLst>
      <p:ext uri="{BB962C8B-B14F-4D97-AF65-F5344CB8AC3E}">
        <p14:creationId xmlns:p14="http://schemas.microsoft.com/office/powerpoint/2010/main" val="32245987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9A60969D-77FE-4094-96A9-36922427FF20}"/>
              </a:ext>
            </a:extLst>
          </p:cNvPr>
          <p:cNvSpPr txBox="1"/>
          <p:nvPr/>
        </p:nvSpPr>
        <p:spPr>
          <a:xfrm>
            <a:off x="551384" y="3645024"/>
            <a:ext cx="6261021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Rio Piranhas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E6F93D60-6F00-4F18-B215-DA5EB7B818D1}"/>
              </a:ext>
            </a:extLst>
          </p:cNvPr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pic>
        <p:nvPicPr>
          <p:cNvPr id="10" name="Picture 10" descr="Armazém Rio Piranhas added a new photo. - Armazém Rio Piranhas">
            <a:hlinkClick r:id="rId7"/>
            <a:extLst>
              <a:ext uri="{FF2B5EF4-FFF2-40B4-BE49-F238E27FC236}">
                <a16:creationId xmlns:a16="http://schemas.microsoft.com/office/drawing/2014/main" xmlns="" id="{829166EB-8893-4293-A52C-7BCA79200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6" y="1732455"/>
            <a:ext cx="985729" cy="9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837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62"/>
            <a:ext cx="8976320" cy="15707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992609" y="848906"/>
            <a:ext cx="664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Análise de riscos</a:t>
            </a:r>
          </a:p>
        </p:txBody>
      </p:sp>
      <p:cxnSp>
        <p:nvCxnSpPr>
          <p:cNvPr id="11" name="Conector reto 10"/>
          <p:cNvCxnSpPr>
            <a:cxnSpLocks/>
          </p:cNvCxnSpPr>
          <p:nvPr/>
        </p:nvCxnSpPr>
        <p:spPr>
          <a:xfrm>
            <a:off x="119336" y="1628800"/>
            <a:ext cx="11737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2" y="328791"/>
            <a:ext cx="2133090" cy="649978"/>
          </a:xfrm>
          <a:prstGeom prst="rect">
            <a:avLst/>
          </a:prstGeom>
          <a:effectLst>
            <a:outerShdw blurRad="114300" dist="38100" dir="4680000" sx="101000" sy="101000" algn="ctr" rotWithShape="0">
              <a:prstClr val="black"/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xmlns="" id="{078FFF8D-4618-4BE9-BDE7-213380F0E222}"/>
              </a:ext>
            </a:extLst>
          </p:cNvPr>
          <p:cNvSpPr txBox="1"/>
          <p:nvPr/>
        </p:nvSpPr>
        <p:spPr>
          <a:xfrm>
            <a:off x="792088" y="1772816"/>
            <a:ext cx="78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Pontos de atenção 01 - uso de aplicações de alto risco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B8C7F589-BA7A-4CE2-BBDE-AB55BCEDA4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09" y="5600479"/>
            <a:ext cx="7199391" cy="125882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3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xmlns="" id="{BA369F06-EDFA-30B6-F9BF-DDCF586C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513" y="3018651"/>
            <a:ext cx="8781690" cy="18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117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afb831d-8d3c-4480-8eb1-b6edb1d47ec0">
      <Terms xmlns="http://schemas.microsoft.com/office/infopath/2007/PartnerControls"/>
    </lcf76f155ced4ddcb4097134ff3c332f>
    <TaxCatchAll xmlns="09bcab77-5354-4420-96a6-fccb7f71568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58E2D088D2154AA9A3170BD22BE937" ma:contentTypeVersion="11" ma:contentTypeDescription="Create a new document." ma:contentTypeScope="" ma:versionID="b60dbf91f23d432e304efd3499e11911">
  <xsd:schema xmlns:xsd="http://www.w3.org/2001/XMLSchema" xmlns:xs="http://www.w3.org/2001/XMLSchema" xmlns:p="http://schemas.microsoft.com/office/2006/metadata/properties" xmlns:ns2="2afb831d-8d3c-4480-8eb1-b6edb1d47ec0" xmlns:ns3="09bcab77-5354-4420-96a6-fccb7f715680" targetNamespace="http://schemas.microsoft.com/office/2006/metadata/properties" ma:root="true" ma:fieldsID="44eb4e13ca2f1d132cfa78ee7e95d2eb" ns2:_="" ns3:_="">
    <xsd:import namespace="2afb831d-8d3c-4480-8eb1-b6edb1d47ec0"/>
    <xsd:import namespace="09bcab77-5354-4420-96a6-fccb7f7156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b831d-8d3c-4480-8eb1-b6edb1d47e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0cad17e2-d745-407e-beb7-ffb58a805f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bcab77-5354-4420-96a6-fccb7f71568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c1028fa-1021-4aab-9579-ed2ec4e5e970}" ma:internalName="TaxCatchAll" ma:showField="CatchAllData" ma:web="09bcab77-5354-4420-96a6-fccb7f7156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4DF507-B9CA-4875-9BC3-130FB6E31B6E}">
  <ds:schemaRefs>
    <ds:schemaRef ds:uri="http://schemas.microsoft.com/office/2006/documentManagement/types"/>
    <ds:schemaRef ds:uri="09bcab77-5354-4420-96a6-fccb7f715680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2afb831d-8d3c-4480-8eb1-b6edb1d47ec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828850-21CA-421F-8110-BBAAEA4628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6B1D22-3263-4AF6-A765-11D70E3AB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fb831d-8d3c-4480-8eb1-b6edb1d47ec0"/>
    <ds:schemaRef ds:uri="09bcab77-5354-4420-96a6-fccb7f7156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410</Words>
  <Application>Microsoft Office PowerPoint</Application>
  <PresentationFormat>Widescreen</PresentationFormat>
  <Paragraphs>73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Calibri</vt:lpstr>
      <vt:lpstr>Roboto Light</vt:lpstr>
      <vt:lpstr>Arial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ReadyTI</dc:title>
  <dc:creator>Icompany10</dc:creator>
  <cp:lastModifiedBy>Valdeson</cp:lastModifiedBy>
  <cp:revision>227</cp:revision>
  <cp:lastPrinted>2015-03-02T20:18:08Z</cp:lastPrinted>
  <dcterms:created xsi:type="dcterms:W3CDTF">2015-02-02T13:12:07Z</dcterms:created>
  <dcterms:modified xsi:type="dcterms:W3CDTF">2022-08-27T21:58:41Z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0x0101001A58E2D088D2154AA9A3170BD22BE937</vt:lpwstr>
  </property>
  <property fmtid="{D5CDD505-2E9C-101B-9397-08002B2CF9AE}" pid="3" name="MediaServiceImageTags">
    <vt:lpwstr/>
  </property>
</Properties>
</file>